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handoutMasterIdLst>
    <p:handoutMasterId r:id="rId27"/>
  </p:handoutMasterIdLst>
  <p:sldIdLst>
    <p:sldId id="300" r:id="rId5"/>
    <p:sldId id="309" r:id="rId6"/>
    <p:sldId id="308" r:id="rId7"/>
    <p:sldId id="310" r:id="rId8"/>
    <p:sldId id="323" r:id="rId9"/>
    <p:sldId id="326" r:id="rId10"/>
    <p:sldId id="327" r:id="rId11"/>
    <p:sldId id="320" r:id="rId12"/>
    <p:sldId id="329" r:id="rId13"/>
    <p:sldId id="328" r:id="rId14"/>
    <p:sldId id="330" r:id="rId15"/>
    <p:sldId id="335" r:id="rId16"/>
    <p:sldId id="336" r:id="rId17"/>
    <p:sldId id="337" r:id="rId18"/>
    <p:sldId id="338" r:id="rId19"/>
    <p:sldId id="339" r:id="rId20"/>
    <p:sldId id="331" r:id="rId21"/>
    <p:sldId id="340" r:id="rId22"/>
    <p:sldId id="332" r:id="rId23"/>
    <p:sldId id="334" r:id="rId24"/>
    <p:sldId id="31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6D9F66E-5EB9-4882-86FB-DCBF35E3C3E4}">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78" autoAdjust="0"/>
    <p:restoredTop sz="94672"/>
  </p:normalViewPr>
  <p:slideViewPr>
    <p:cSldViewPr snapToGrid="0">
      <p:cViewPr varScale="1">
        <p:scale>
          <a:sx n="57" d="100"/>
          <a:sy n="57" d="100"/>
        </p:scale>
        <p:origin x="48" y="792"/>
      </p:cViewPr>
      <p:guideLst/>
    </p:cSldViewPr>
  </p:slideViewPr>
  <p:notesTextViewPr>
    <p:cViewPr>
      <p:scale>
        <a:sx n="1" d="1"/>
        <a:sy n="1" d="1"/>
      </p:scale>
      <p:origin x="0" y="0"/>
    </p:cViewPr>
  </p:notesTextViewPr>
  <p:notesViewPr>
    <p:cSldViewPr snapToGrid="0">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4.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8D81E1-8F79-4DFC-A031-B38C69284B4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1E2BDE6-096B-4B25-AB91-303BA9F7FE11}">
      <dgm:prSet/>
      <dgm:spPr/>
      <dgm:t>
        <a:bodyPr/>
        <a:lstStyle/>
        <a:p>
          <a:r>
            <a:rPr lang="en-US" b="1" dirty="0"/>
            <a:t>SQL Server</a:t>
          </a:r>
          <a:r>
            <a:rPr lang="en-US" dirty="0"/>
            <a:t>:</a:t>
          </a:r>
          <a:br>
            <a:rPr lang="en-US" dirty="0"/>
          </a:br>
          <a:r>
            <a:rPr lang="en-US" dirty="0"/>
            <a:t>Design and manage relational databases with complex queries, joins to make the data more efficiency to next step and import it as csv file .</a:t>
          </a:r>
        </a:p>
      </dgm:t>
    </dgm:pt>
    <dgm:pt modelId="{87962834-DB85-4990-9196-715526377C5E}" type="parTrans" cxnId="{F2474CDD-57FF-44D2-AAE6-A7AD6010809A}">
      <dgm:prSet/>
      <dgm:spPr/>
      <dgm:t>
        <a:bodyPr/>
        <a:lstStyle/>
        <a:p>
          <a:endParaRPr lang="en-US"/>
        </a:p>
      </dgm:t>
    </dgm:pt>
    <dgm:pt modelId="{2928D57B-8338-43E3-BB76-A921D3EFE924}" type="sibTrans" cxnId="{F2474CDD-57FF-44D2-AAE6-A7AD6010809A}">
      <dgm:prSet/>
      <dgm:spPr/>
      <dgm:t>
        <a:bodyPr/>
        <a:lstStyle/>
        <a:p>
          <a:endParaRPr lang="en-US"/>
        </a:p>
      </dgm:t>
    </dgm:pt>
    <dgm:pt modelId="{E1463474-080C-4644-B49D-D2C64E0B6FD4}">
      <dgm:prSet/>
      <dgm:spPr/>
      <dgm:t>
        <a:bodyPr/>
        <a:lstStyle/>
        <a:p>
          <a:r>
            <a:rPr lang="en-US" b="1"/>
            <a:t>Python</a:t>
          </a:r>
          <a:r>
            <a:rPr lang="en-US"/>
            <a:t>:</a:t>
          </a:r>
          <a:br>
            <a:rPr lang="en-US"/>
          </a:br>
          <a:r>
            <a:rPr lang="en-US"/>
            <a:t>Leverage Python’s powerful data manipulation libraries (Pandas, Matplotlib) to analyze, visualize, and automate insights from diverse datasets for data-driven decision-making.</a:t>
          </a:r>
        </a:p>
      </dgm:t>
    </dgm:pt>
    <dgm:pt modelId="{8AE16A32-0E2F-409B-8F17-5B89D29866DC}" type="parTrans" cxnId="{14531BD5-6804-4117-BF89-2CF1D0C03BD9}">
      <dgm:prSet/>
      <dgm:spPr/>
      <dgm:t>
        <a:bodyPr/>
        <a:lstStyle/>
        <a:p>
          <a:endParaRPr lang="en-US"/>
        </a:p>
      </dgm:t>
    </dgm:pt>
    <dgm:pt modelId="{5130B207-20F4-425A-A067-E4DF9B4E8B2B}" type="sibTrans" cxnId="{14531BD5-6804-4117-BF89-2CF1D0C03BD9}">
      <dgm:prSet/>
      <dgm:spPr/>
      <dgm:t>
        <a:bodyPr/>
        <a:lstStyle/>
        <a:p>
          <a:endParaRPr lang="en-US"/>
        </a:p>
      </dgm:t>
    </dgm:pt>
    <dgm:pt modelId="{A0B95ACC-034E-4B8E-B6FE-F45C5F6B4AFD}">
      <dgm:prSet/>
      <dgm:spPr/>
      <dgm:t>
        <a:bodyPr/>
        <a:lstStyle/>
        <a:p>
          <a:r>
            <a:rPr lang="en-US" b="1"/>
            <a:t>Power BI</a:t>
          </a:r>
          <a:r>
            <a:rPr lang="en-US"/>
            <a:t>:</a:t>
          </a:r>
          <a:br>
            <a:rPr lang="en-US"/>
          </a:br>
          <a:r>
            <a:rPr lang="en-US"/>
            <a:t>Utilize Power BI's dynamic dashboards and data visualization tools to create interactive reports that transform raw data into actionable insights for business intelligence.</a:t>
          </a:r>
        </a:p>
      </dgm:t>
    </dgm:pt>
    <dgm:pt modelId="{A6E6EE59-8726-47FD-8B2D-74026C74FAAB}" type="parTrans" cxnId="{EF08966F-4B97-44D1-ABE2-5A443DACAED7}">
      <dgm:prSet/>
      <dgm:spPr/>
      <dgm:t>
        <a:bodyPr/>
        <a:lstStyle/>
        <a:p>
          <a:endParaRPr lang="en-US"/>
        </a:p>
      </dgm:t>
    </dgm:pt>
    <dgm:pt modelId="{C457E53B-1963-4DB8-A43D-1193DA3C3D4F}" type="sibTrans" cxnId="{EF08966F-4B97-44D1-ABE2-5A443DACAED7}">
      <dgm:prSet/>
      <dgm:spPr/>
      <dgm:t>
        <a:bodyPr/>
        <a:lstStyle/>
        <a:p>
          <a:endParaRPr lang="en-US"/>
        </a:p>
      </dgm:t>
    </dgm:pt>
    <dgm:pt modelId="{15F5B989-F9D6-4704-9CA1-E98C52B8EF0B}" type="pres">
      <dgm:prSet presAssocID="{BF8D81E1-8F79-4DFC-A031-B38C69284B45}" presName="root" presStyleCnt="0">
        <dgm:presLayoutVars>
          <dgm:dir/>
          <dgm:resizeHandles val="exact"/>
        </dgm:presLayoutVars>
      </dgm:prSet>
      <dgm:spPr/>
    </dgm:pt>
    <dgm:pt modelId="{01FFE58D-440D-415E-A8A6-7AB6201854C3}" type="pres">
      <dgm:prSet presAssocID="{21E2BDE6-096B-4B25-AB91-303BA9F7FE11}" presName="compNode" presStyleCnt="0"/>
      <dgm:spPr/>
    </dgm:pt>
    <dgm:pt modelId="{FA555101-9545-4FEA-B9F3-A7A0F4F1B4DD}" type="pres">
      <dgm:prSet presAssocID="{21E2BDE6-096B-4B25-AB91-303BA9F7FE11}" presName="bgRect" presStyleLbl="bgShp" presStyleIdx="0" presStyleCnt="3"/>
      <dgm:spPr/>
    </dgm:pt>
    <dgm:pt modelId="{B837A8F5-3841-4678-AC91-1FA9857EE6F8}" type="pres">
      <dgm:prSet presAssocID="{21E2BDE6-096B-4B25-AB91-303BA9F7FE1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EA04F268-B721-4B98-879F-B1B3D8E4C34C}" type="pres">
      <dgm:prSet presAssocID="{21E2BDE6-096B-4B25-AB91-303BA9F7FE11}" presName="spaceRect" presStyleCnt="0"/>
      <dgm:spPr/>
    </dgm:pt>
    <dgm:pt modelId="{73F815F3-B539-4E49-9221-2D7FACD350F0}" type="pres">
      <dgm:prSet presAssocID="{21E2BDE6-096B-4B25-AB91-303BA9F7FE11}" presName="parTx" presStyleLbl="revTx" presStyleIdx="0" presStyleCnt="3">
        <dgm:presLayoutVars>
          <dgm:chMax val="0"/>
          <dgm:chPref val="0"/>
        </dgm:presLayoutVars>
      </dgm:prSet>
      <dgm:spPr/>
    </dgm:pt>
    <dgm:pt modelId="{E807FDA5-F9DD-4AAB-9FBD-E98B2CF612E1}" type="pres">
      <dgm:prSet presAssocID="{2928D57B-8338-43E3-BB76-A921D3EFE924}" presName="sibTrans" presStyleCnt="0"/>
      <dgm:spPr/>
    </dgm:pt>
    <dgm:pt modelId="{F4661586-4C36-487D-91F2-00CAA0828F90}" type="pres">
      <dgm:prSet presAssocID="{E1463474-080C-4644-B49D-D2C64E0B6FD4}" presName="compNode" presStyleCnt="0"/>
      <dgm:spPr/>
    </dgm:pt>
    <dgm:pt modelId="{A5D152CC-A509-4DF9-9EA8-236088392511}" type="pres">
      <dgm:prSet presAssocID="{E1463474-080C-4644-B49D-D2C64E0B6FD4}" presName="bgRect" presStyleLbl="bgShp" presStyleIdx="1" presStyleCnt="3"/>
      <dgm:spPr/>
    </dgm:pt>
    <dgm:pt modelId="{48921C02-2980-4C06-995B-5B31E678B87E}" type="pres">
      <dgm:prSet presAssocID="{E1463474-080C-4644-B49D-D2C64E0B6FD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anda"/>
        </a:ext>
      </dgm:extLst>
    </dgm:pt>
    <dgm:pt modelId="{E25E6DA6-9A6A-48E6-AAFC-8DE005D415AC}" type="pres">
      <dgm:prSet presAssocID="{E1463474-080C-4644-B49D-D2C64E0B6FD4}" presName="spaceRect" presStyleCnt="0"/>
      <dgm:spPr/>
    </dgm:pt>
    <dgm:pt modelId="{94883E73-2D33-4690-A474-00CF1874C9B6}" type="pres">
      <dgm:prSet presAssocID="{E1463474-080C-4644-B49D-D2C64E0B6FD4}" presName="parTx" presStyleLbl="revTx" presStyleIdx="1" presStyleCnt="3">
        <dgm:presLayoutVars>
          <dgm:chMax val="0"/>
          <dgm:chPref val="0"/>
        </dgm:presLayoutVars>
      </dgm:prSet>
      <dgm:spPr/>
    </dgm:pt>
    <dgm:pt modelId="{91F8D302-1CAA-4B2F-86B8-FAB458F62E53}" type="pres">
      <dgm:prSet presAssocID="{5130B207-20F4-425A-A067-E4DF9B4E8B2B}" presName="sibTrans" presStyleCnt="0"/>
      <dgm:spPr/>
    </dgm:pt>
    <dgm:pt modelId="{AF1CFEA9-C7AF-4B32-9B70-AA7C1DB2DF21}" type="pres">
      <dgm:prSet presAssocID="{A0B95ACC-034E-4B8E-B6FE-F45C5F6B4AFD}" presName="compNode" presStyleCnt="0"/>
      <dgm:spPr/>
    </dgm:pt>
    <dgm:pt modelId="{375D2EEB-E4F0-46FE-8389-465E5A4C8F77}" type="pres">
      <dgm:prSet presAssocID="{A0B95ACC-034E-4B8E-B6FE-F45C5F6B4AFD}" presName="bgRect" presStyleLbl="bgShp" presStyleIdx="2" presStyleCnt="3"/>
      <dgm:spPr/>
    </dgm:pt>
    <dgm:pt modelId="{6059AF28-FEDC-4BC9-9E0B-B1D0E6D632D2}" type="pres">
      <dgm:prSet presAssocID="{A0B95ACC-034E-4B8E-B6FE-F45C5F6B4AF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EEFE1DA3-0142-4DE7-81CC-EAAB4D9CB8DA}" type="pres">
      <dgm:prSet presAssocID="{A0B95ACC-034E-4B8E-B6FE-F45C5F6B4AFD}" presName="spaceRect" presStyleCnt="0"/>
      <dgm:spPr/>
    </dgm:pt>
    <dgm:pt modelId="{08F96CC3-0AE1-4A31-93E9-669BC6A3F4F8}" type="pres">
      <dgm:prSet presAssocID="{A0B95ACC-034E-4B8E-B6FE-F45C5F6B4AFD}" presName="parTx" presStyleLbl="revTx" presStyleIdx="2" presStyleCnt="3">
        <dgm:presLayoutVars>
          <dgm:chMax val="0"/>
          <dgm:chPref val="0"/>
        </dgm:presLayoutVars>
      </dgm:prSet>
      <dgm:spPr/>
    </dgm:pt>
  </dgm:ptLst>
  <dgm:cxnLst>
    <dgm:cxn modelId="{EF08966F-4B97-44D1-ABE2-5A443DACAED7}" srcId="{BF8D81E1-8F79-4DFC-A031-B38C69284B45}" destId="{A0B95ACC-034E-4B8E-B6FE-F45C5F6B4AFD}" srcOrd="2" destOrd="0" parTransId="{A6E6EE59-8726-47FD-8B2D-74026C74FAAB}" sibTransId="{C457E53B-1963-4DB8-A43D-1193DA3C3D4F}"/>
    <dgm:cxn modelId="{35CC9856-F9E0-4DAF-9F00-FBBC71B26D38}" type="presOf" srcId="{21E2BDE6-096B-4B25-AB91-303BA9F7FE11}" destId="{73F815F3-B539-4E49-9221-2D7FACD350F0}" srcOrd="0" destOrd="0" presId="urn:microsoft.com/office/officeart/2018/2/layout/IconVerticalSolidList"/>
    <dgm:cxn modelId="{038A4D79-526A-452A-B251-A2DE7DED30B3}" type="presOf" srcId="{E1463474-080C-4644-B49D-D2C64E0B6FD4}" destId="{94883E73-2D33-4690-A474-00CF1874C9B6}" srcOrd="0" destOrd="0" presId="urn:microsoft.com/office/officeart/2018/2/layout/IconVerticalSolidList"/>
    <dgm:cxn modelId="{78AE949B-9BB3-499D-82D3-F8F08381D479}" type="presOf" srcId="{BF8D81E1-8F79-4DFC-A031-B38C69284B45}" destId="{15F5B989-F9D6-4704-9CA1-E98C52B8EF0B}" srcOrd="0" destOrd="0" presId="urn:microsoft.com/office/officeart/2018/2/layout/IconVerticalSolidList"/>
    <dgm:cxn modelId="{72EF90BB-4D67-4D72-81D0-F5C1933BCC90}" type="presOf" srcId="{A0B95ACC-034E-4B8E-B6FE-F45C5F6B4AFD}" destId="{08F96CC3-0AE1-4A31-93E9-669BC6A3F4F8}" srcOrd="0" destOrd="0" presId="urn:microsoft.com/office/officeart/2018/2/layout/IconVerticalSolidList"/>
    <dgm:cxn modelId="{14531BD5-6804-4117-BF89-2CF1D0C03BD9}" srcId="{BF8D81E1-8F79-4DFC-A031-B38C69284B45}" destId="{E1463474-080C-4644-B49D-D2C64E0B6FD4}" srcOrd="1" destOrd="0" parTransId="{8AE16A32-0E2F-409B-8F17-5B89D29866DC}" sibTransId="{5130B207-20F4-425A-A067-E4DF9B4E8B2B}"/>
    <dgm:cxn modelId="{F2474CDD-57FF-44D2-AAE6-A7AD6010809A}" srcId="{BF8D81E1-8F79-4DFC-A031-B38C69284B45}" destId="{21E2BDE6-096B-4B25-AB91-303BA9F7FE11}" srcOrd="0" destOrd="0" parTransId="{87962834-DB85-4990-9196-715526377C5E}" sibTransId="{2928D57B-8338-43E3-BB76-A921D3EFE924}"/>
    <dgm:cxn modelId="{C4E1B8E0-884A-45B5-A6E0-D4C84D3E2D90}" type="presParOf" srcId="{15F5B989-F9D6-4704-9CA1-E98C52B8EF0B}" destId="{01FFE58D-440D-415E-A8A6-7AB6201854C3}" srcOrd="0" destOrd="0" presId="urn:microsoft.com/office/officeart/2018/2/layout/IconVerticalSolidList"/>
    <dgm:cxn modelId="{0054A14D-435F-4925-A18B-06A030737D50}" type="presParOf" srcId="{01FFE58D-440D-415E-A8A6-7AB6201854C3}" destId="{FA555101-9545-4FEA-B9F3-A7A0F4F1B4DD}" srcOrd="0" destOrd="0" presId="urn:microsoft.com/office/officeart/2018/2/layout/IconVerticalSolidList"/>
    <dgm:cxn modelId="{CA153030-18C1-473E-BB00-65BFE085D57D}" type="presParOf" srcId="{01FFE58D-440D-415E-A8A6-7AB6201854C3}" destId="{B837A8F5-3841-4678-AC91-1FA9857EE6F8}" srcOrd="1" destOrd="0" presId="urn:microsoft.com/office/officeart/2018/2/layout/IconVerticalSolidList"/>
    <dgm:cxn modelId="{DF08906D-D17C-4E71-A6FA-A260D89FCAF8}" type="presParOf" srcId="{01FFE58D-440D-415E-A8A6-7AB6201854C3}" destId="{EA04F268-B721-4B98-879F-B1B3D8E4C34C}" srcOrd="2" destOrd="0" presId="urn:microsoft.com/office/officeart/2018/2/layout/IconVerticalSolidList"/>
    <dgm:cxn modelId="{C37E37C9-1465-4455-89BA-53380A8B9887}" type="presParOf" srcId="{01FFE58D-440D-415E-A8A6-7AB6201854C3}" destId="{73F815F3-B539-4E49-9221-2D7FACD350F0}" srcOrd="3" destOrd="0" presId="urn:microsoft.com/office/officeart/2018/2/layout/IconVerticalSolidList"/>
    <dgm:cxn modelId="{ABA1486E-49D3-467D-A947-7120BB677B23}" type="presParOf" srcId="{15F5B989-F9D6-4704-9CA1-E98C52B8EF0B}" destId="{E807FDA5-F9DD-4AAB-9FBD-E98B2CF612E1}" srcOrd="1" destOrd="0" presId="urn:microsoft.com/office/officeart/2018/2/layout/IconVerticalSolidList"/>
    <dgm:cxn modelId="{B8C72C45-D748-4DCB-ACC0-8BC244992931}" type="presParOf" srcId="{15F5B989-F9D6-4704-9CA1-E98C52B8EF0B}" destId="{F4661586-4C36-487D-91F2-00CAA0828F90}" srcOrd="2" destOrd="0" presId="urn:microsoft.com/office/officeart/2018/2/layout/IconVerticalSolidList"/>
    <dgm:cxn modelId="{30902984-E46D-4A76-93C2-37CA3C63FCAF}" type="presParOf" srcId="{F4661586-4C36-487D-91F2-00CAA0828F90}" destId="{A5D152CC-A509-4DF9-9EA8-236088392511}" srcOrd="0" destOrd="0" presId="urn:microsoft.com/office/officeart/2018/2/layout/IconVerticalSolidList"/>
    <dgm:cxn modelId="{A27E922E-A4EA-4015-8F57-30550F28E872}" type="presParOf" srcId="{F4661586-4C36-487D-91F2-00CAA0828F90}" destId="{48921C02-2980-4C06-995B-5B31E678B87E}" srcOrd="1" destOrd="0" presId="urn:microsoft.com/office/officeart/2018/2/layout/IconVerticalSolidList"/>
    <dgm:cxn modelId="{A0924F01-2282-4D2F-ABEB-308ABE9F1146}" type="presParOf" srcId="{F4661586-4C36-487D-91F2-00CAA0828F90}" destId="{E25E6DA6-9A6A-48E6-AAFC-8DE005D415AC}" srcOrd="2" destOrd="0" presId="urn:microsoft.com/office/officeart/2018/2/layout/IconVerticalSolidList"/>
    <dgm:cxn modelId="{76FC68C8-30BD-4DAC-9926-A19A43323D59}" type="presParOf" srcId="{F4661586-4C36-487D-91F2-00CAA0828F90}" destId="{94883E73-2D33-4690-A474-00CF1874C9B6}" srcOrd="3" destOrd="0" presId="urn:microsoft.com/office/officeart/2018/2/layout/IconVerticalSolidList"/>
    <dgm:cxn modelId="{D61E4B58-9FA4-45B3-81FF-9B2589DD342C}" type="presParOf" srcId="{15F5B989-F9D6-4704-9CA1-E98C52B8EF0B}" destId="{91F8D302-1CAA-4B2F-86B8-FAB458F62E53}" srcOrd="3" destOrd="0" presId="urn:microsoft.com/office/officeart/2018/2/layout/IconVerticalSolidList"/>
    <dgm:cxn modelId="{A320DF40-8649-455B-AE05-1BBFA3F660DE}" type="presParOf" srcId="{15F5B989-F9D6-4704-9CA1-E98C52B8EF0B}" destId="{AF1CFEA9-C7AF-4B32-9B70-AA7C1DB2DF21}" srcOrd="4" destOrd="0" presId="urn:microsoft.com/office/officeart/2018/2/layout/IconVerticalSolidList"/>
    <dgm:cxn modelId="{BD45D244-515C-4679-A2D3-736FB0AAB578}" type="presParOf" srcId="{AF1CFEA9-C7AF-4B32-9B70-AA7C1DB2DF21}" destId="{375D2EEB-E4F0-46FE-8389-465E5A4C8F77}" srcOrd="0" destOrd="0" presId="urn:microsoft.com/office/officeart/2018/2/layout/IconVerticalSolidList"/>
    <dgm:cxn modelId="{04161A8A-6DEA-495B-AFD8-8AFE30B73619}" type="presParOf" srcId="{AF1CFEA9-C7AF-4B32-9B70-AA7C1DB2DF21}" destId="{6059AF28-FEDC-4BC9-9E0B-B1D0E6D632D2}" srcOrd="1" destOrd="0" presId="urn:microsoft.com/office/officeart/2018/2/layout/IconVerticalSolidList"/>
    <dgm:cxn modelId="{7E849FA3-5ACD-432B-9036-86CEE4E13459}" type="presParOf" srcId="{AF1CFEA9-C7AF-4B32-9B70-AA7C1DB2DF21}" destId="{EEFE1DA3-0142-4DE7-81CC-EAAB4D9CB8DA}" srcOrd="2" destOrd="0" presId="urn:microsoft.com/office/officeart/2018/2/layout/IconVerticalSolidList"/>
    <dgm:cxn modelId="{78AA9DF3-EBB5-4410-B702-3A0F237E5FAF}" type="presParOf" srcId="{AF1CFEA9-C7AF-4B32-9B70-AA7C1DB2DF21}" destId="{08F96CC3-0AE1-4A31-93E9-669BC6A3F4F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555101-9545-4FEA-B9F3-A7A0F4F1B4DD}">
      <dsp:nvSpPr>
        <dsp:cNvPr id="0" name=""/>
        <dsp:cNvSpPr/>
      </dsp:nvSpPr>
      <dsp:spPr>
        <a:xfrm>
          <a:off x="0" y="494"/>
          <a:ext cx="10515600" cy="11581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37A8F5-3841-4678-AC91-1FA9857EE6F8}">
      <dsp:nvSpPr>
        <dsp:cNvPr id="0" name=""/>
        <dsp:cNvSpPr/>
      </dsp:nvSpPr>
      <dsp:spPr>
        <a:xfrm>
          <a:off x="350336" y="261076"/>
          <a:ext cx="636976" cy="6369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F815F3-B539-4E49-9221-2D7FACD350F0}">
      <dsp:nvSpPr>
        <dsp:cNvPr id="0" name=""/>
        <dsp:cNvSpPr/>
      </dsp:nvSpPr>
      <dsp:spPr>
        <a:xfrm>
          <a:off x="1337650" y="494"/>
          <a:ext cx="9177949" cy="1158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70" tIns="122570" rIns="122570" bIns="122570" numCol="1" spcCol="1270" anchor="ctr" anchorCtr="0">
          <a:noAutofit/>
        </a:bodyPr>
        <a:lstStyle/>
        <a:p>
          <a:pPr marL="0" lvl="0" indent="0" algn="l" defTabSz="800100">
            <a:lnSpc>
              <a:spcPct val="90000"/>
            </a:lnSpc>
            <a:spcBef>
              <a:spcPct val="0"/>
            </a:spcBef>
            <a:spcAft>
              <a:spcPct val="35000"/>
            </a:spcAft>
            <a:buNone/>
          </a:pPr>
          <a:r>
            <a:rPr lang="en-US" sz="1800" b="1" kern="1200" dirty="0"/>
            <a:t>SQL Server</a:t>
          </a:r>
          <a:r>
            <a:rPr lang="en-US" sz="1800" kern="1200" dirty="0"/>
            <a:t>:</a:t>
          </a:r>
          <a:br>
            <a:rPr lang="en-US" sz="1800" kern="1200" dirty="0"/>
          </a:br>
          <a:r>
            <a:rPr lang="en-US" sz="1800" kern="1200" dirty="0"/>
            <a:t>Design and manage relational databases with complex queries, joins to make the data more efficiency to next step and import it as csv file .</a:t>
          </a:r>
        </a:p>
      </dsp:txBody>
      <dsp:txXfrm>
        <a:off x="1337650" y="494"/>
        <a:ext cx="9177949" cy="1158138"/>
      </dsp:txXfrm>
    </dsp:sp>
    <dsp:sp modelId="{A5D152CC-A509-4DF9-9EA8-236088392511}">
      <dsp:nvSpPr>
        <dsp:cNvPr id="0" name=""/>
        <dsp:cNvSpPr/>
      </dsp:nvSpPr>
      <dsp:spPr>
        <a:xfrm>
          <a:off x="0" y="1448168"/>
          <a:ext cx="10515600" cy="11581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921C02-2980-4C06-995B-5B31E678B87E}">
      <dsp:nvSpPr>
        <dsp:cNvPr id="0" name=""/>
        <dsp:cNvSpPr/>
      </dsp:nvSpPr>
      <dsp:spPr>
        <a:xfrm>
          <a:off x="350336" y="1708749"/>
          <a:ext cx="636976" cy="6369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883E73-2D33-4690-A474-00CF1874C9B6}">
      <dsp:nvSpPr>
        <dsp:cNvPr id="0" name=""/>
        <dsp:cNvSpPr/>
      </dsp:nvSpPr>
      <dsp:spPr>
        <a:xfrm>
          <a:off x="1337650" y="1448168"/>
          <a:ext cx="9177949" cy="1158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70" tIns="122570" rIns="122570" bIns="122570" numCol="1" spcCol="1270" anchor="ctr" anchorCtr="0">
          <a:noAutofit/>
        </a:bodyPr>
        <a:lstStyle/>
        <a:p>
          <a:pPr marL="0" lvl="0" indent="0" algn="l" defTabSz="800100">
            <a:lnSpc>
              <a:spcPct val="90000"/>
            </a:lnSpc>
            <a:spcBef>
              <a:spcPct val="0"/>
            </a:spcBef>
            <a:spcAft>
              <a:spcPct val="35000"/>
            </a:spcAft>
            <a:buNone/>
          </a:pPr>
          <a:r>
            <a:rPr lang="en-US" sz="1800" b="1" kern="1200"/>
            <a:t>Python</a:t>
          </a:r>
          <a:r>
            <a:rPr lang="en-US" sz="1800" kern="1200"/>
            <a:t>:</a:t>
          </a:r>
          <a:br>
            <a:rPr lang="en-US" sz="1800" kern="1200"/>
          </a:br>
          <a:r>
            <a:rPr lang="en-US" sz="1800" kern="1200"/>
            <a:t>Leverage Python’s powerful data manipulation libraries (Pandas, Matplotlib) to analyze, visualize, and automate insights from diverse datasets for data-driven decision-making.</a:t>
          </a:r>
        </a:p>
      </dsp:txBody>
      <dsp:txXfrm>
        <a:off x="1337650" y="1448168"/>
        <a:ext cx="9177949" cy="1158138"/>
      </dsp:txXfrm>
    </dsp:sp>
    <dsp:sp modelId="{375D2EEB-E4F0-46FE-8389-465E5A4C8F77}">
      <dsp:nvSpPr>
        <dsp:cNvPr id="0" name=""/>
        <dsp:cNvSpPr/>
      </dsp:nvSpPr>
      <dsp:spPr>
        <a:xfrm>
          <a:off x="0" y="2895841"/>
          <a:ext cx="10515600" cy="11581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59AF28-FEDC-4BC9-9E0B-B1D0E6D632D2}">
      <dsp:nvSpPr>
        <dsp:cNvPr id="0" name=""/>
        <dsp:cNvSpPr/>
      </dsp:nvSpPr>
      <dsp:spPr>
        <a:xfrm>
          <a:off x="350336" y="3156422"/>
          <a:ext cx="636976" cy="6369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F96CC3-0AE1-4A31-93E9-669BC6A3F4F8}">
      <dsp:nvSpPr>
        <dsp:cNvPr id="0" name=""/>
        <dsp:cNvSpPr/>
      </dsp:nvSpPr>
      <dsp:spPr>
        <a:xfrm>
          <a:off x="1337650" y="2895841"/>
          <a:ext cx="9177949" cy="1158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70" tIns="122570" rIns="122570" bIns="122570" numCol="1" spcCol="1270" anchor="ctr" anchorCtr="0">
          <a:noAutofit/>
        </a:bodyPr>
        <a:lstStyle/>
        <a:p>
          <a:pPr marL="0" lvl="0" indent="0" algn="l" defTabSz="800100">
            <a:lnSpc>
              <a:spcPct val="90000"/>
            </a:lnSpc>
            <a:spcBef>
              <a:spcPct val="0"/>
            </a:spcBef>
            <a:spcAft>
              <a:spcPct val="35000"/>
            </a:spcAft>
            <a:buNone/>
          </a:pPr>
          <a:r>
            <a:rPr lang="en-US" sz="1800" b="1" kern="1200"/>
            <a:t>Power BI</a:t>
          </a:r>
          <a:r>
            <a:rPr lang="en-US" sz="1800" kern="1200"/>
            <a:t>:</a:t>
          </a:r>
          <a:br>
            <a:rPr lang="en-US" sz="1800" kern="1200"/>
          </a:br>
          <a:r>
            <a:rPr lang="en-US" sz="1800" kern="1200"/>
            <a:t>Utilize Power BI's dynamic dashboards and data visualization tools to create interactive reports that transform raw data into actionable insights for business intelligence.</a:t>
          </a:r>
        </a:p>
      </dsp:txBody>
      <dsp:txXfrm>
        <a:off x="1337650" y="2895841"/>
        <a:ext cx="9177949" cy="115813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6C669D0-F8F9-909F-F36A-221EAC7424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361AC27-49A0-3B4C-5F49-D6641499EF0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CB2F45D-55D9-47BA-9640-E7EB1024F606}" type="datetimeFigureOut">
              <a:rPr lang="en-US" smtClean="0"/>
              <a:t>10/6/2024</a:t>
            </a:fld>
            <a:endParaRPr lang="en-US" dirty="0"/>
          </a:p>
        </p:txBody>
      </p:sp>
      <p:sp>
        <p:nvSpPr>
          <p:cNvPr id="4" name="Footer Placeholder 3">
            <a:extLst>
              <a:ext uri="{FF2B5EF4-FFF2-40B4-BE49-F238E27FC236}">
                <a16:creationId xmlns:a16="http://schemas.microsoft.com/office/drawing/2014/main" id="{A77AD1BD-C6AD-D1DF-596E-659165024C3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1BA659A-33FC-973A-2DD5-89A959CA8C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4A2DCA-E9F6-4345-9316-BF42F09A2C30}" type="slidenum">
              <a:rPr lang="en-US" smtClean="0"/>
              <a:t>‹#›</a:t>
            </a:fld>
            <a:endParaRPr lang="en-US" dirty="0"/>
          </a:p>
        </p:txBody>
      </p:sp>
    </p:spTree>
    <p:extLst>
      <p:ext uri="{BB962C8B-B14F-4D97-AF65-F5344CB8AC3E}">
        <p14:creationId xmlns:p14="http://schemas.microsoft.com/office/powerpoint/2010/main" val="35456691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99C6F8-5F98-E04A-B725-72D1A5FE8444}" type="datetimeFigureOut">
              <a:rPr lang="en-US" smtClean="0"/>
              <a:t>10/6/2024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5A9608-B288-5444-9C81-49B56A597B1B}" type="slidenum">
              <a:rPr lang="en-US" smtClean="0"/>
              <a:t>‹#›</a:t>
            </a:fld>
            <a:endParaRPr lang="en-US" dirty="0"/>
          </a:p>
        </p:txBody>
      </p:sp>
    </p:spTree>
    <p:extLst>
      <p:ext uri="{BB962C8B-B14F-4D97-AF65-F5344CB8AC3E}">
        <p14:creationId xmlns:p14="http://schemas.microsoft.com/office/powerpoint/2010/main" val="2661778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2161BAA5-48F7-7727-F9D9-CE83907FFBA7}"/>
              </a:ext>
              <a:ext uri="{C183D7F6-B498-43B3-948B-1728B52AA6E4}">
                <adec:decorative xmlns:adec="http://schemas.microsoft.com/office/drawing/2017/decorative" val="1"/>
              </a:ext>
            </a:extLst>
          </p:cNvPr>
          <p:cNvSpPr/>
          <p:nvPr userDrawn="1"/>
        </p:nvSpPr>
        <p:spPr>
          <a:xfrm>
            <a:off x="0" y="0"/>
            <a:ext cx="12192000" cy="6858000"/>
          </a:xfrm>
          <a:custGeom>
            <a:avLst/>
            <a:gdLst>
              <a:gd name="connsiteX0" fmla="*/ 0 w 12192000"/>
              <a:gd name="connsiteY0" fmla="*/ 0 h 6858000"/>
              <a:gd name="connsiteX1" fmla="*/ 918140 w 12192000"/>
              <a:gd name="connsiteY1" fmla="*/ 0 h 6858000"/>
              <a:gd name="connsiteX2" fmla="*/ 918140 w 12192000"/>
              <a:gd name="connsiteY2" fmla="*/ 1010539 h 6858000"/>
              <a:gd name="connsiteX3" fmla="*/ 1195741 w 12192000"/>
              <a:gd name="connsiteY3" fmla="*/ 1288140 h 6858000"/>
              <a:gd name="connsiteX4" fmla="*/ 6043842 w 12192000"/>
              <a:gd name="connsiteY4" fmla="*/ 1288140 h 6858000"/>
              <a:gd name="connsiteX5" fmla="*/ 6321443 w 12192000"/>
              <a:gd name="connsiteY5" fmla="*/ 1010539 h 6858000"/>
              <a:gd name="connsiteX6" fmla="*/ 6321443 w 12192000"/>
              <a:gd name="connsiteY6" fmla="*/ 0 h 6858000"/>
              <a:gd name="connsiteX7" fmla="*/ 12192000 w 12192000"/>
              <a:gd name="connsiteY7" fmla="*/ 0 h 6858000"/>
              <a:gd name="connsiteX8" fmla="*/ 12192000 w 12192000"/>
              <a:gd name="connsiteY8" fmla="*/ 6858000 h 6858000"/>
              <a:gd name="connsiteX9" fmla="*/ 6283982 w 12192000"/>
              <a:gd name="connsiteY9" fmla="*/ 6858000 h 6858000"/>
              <a:gd name="connsiteX10" fmla="*/ 6283982 w 12192000"/>
              <a:gd name="connsiteY10" fmla="*/ 6429590 h 6858000"/>
              <a:gd name="connsiteX11" fmla="*/ 6058926 w 12192000"/>
              <a:gd name="connsiteY11" fmla="*/ 6204534 h 6858000"/>
              <a:gd name="connsiteX12" fmla="*/ 1105735 w 12192000"/>
              <a:gd name="connsiteY12" fmla="*/ 6204534 h 6858000"/>
              <a:gd name="connsiteX13" fmla="*/ 880679 w 12192000"/>
              <a:gd name="connsiteY13" fmla="*/ 6429590 h 6858000"/>
              <a:gd name="connsiteX14" fmla="*/ 880679 w 12192000"/>
              <a:gd name="connsiteY14" fmla="*/ 6858000 h 6858000"/>
              <a:gd name="connsiteX15" fmla="*/ 0 w 12192000"/>
              <a:gd name="connsiteY15" fmla="*/ 6858000 h 6858000"/>
              <a:gd name="connsiteX16" fmla="*/ 0 w 12192000"/>
              <a:gd name="connsiteY16" fmla="*/ 0 h 6858000"/>
              <a:gd name="connsiteX17" fmla="*/ 1138655 w 12192000"/>
              <a:gd name="connsiteY17" fmla="*/ 1746908 h 6858000"/>
              <a:gd name="connsiteX18" fmla="*/ 913599 w 12192000"/>
              <a:gd name="connsiteY18" fmla="*/ 1971964 h 6858000"/>
              <a:gd name="connsiteX19" fmla="*/ 913599 w 12192000"/>
              <a:gd name="connsiteY19" fmla="*/ 5520711 h 6858000"/>
              <a:gd name="connsiteX20" fmla="*/ 1138655 w 12192000"/>
              <a:gd name="connsiteY20" fmla="*/ 5745767 h 6858000"/>
              <a:gd name="connsiteX21" fmla="*/ 6091846 w 12192000"/>
              <a:gd name="connsiteY21" fmla="*/ 5745767 h 6858000"/>
              <a:gd name="connsiteX22" fmla="*/ 6316902 w 12192000"/>
              <a:gd name="connsiteY22" fmla="*/ 5520711 h 6858000"/>
              <a:gd name="connsiteX23" fmla="*/ 6316902 w 12192000"/>
              <a:gd name="connsiteY23" fmla="*/ 1971964 h 6858000"/>
              <a:gd name="connsiteX24" fmla="*/ 6091846 w 12192000"/>
              <a:gd name="connsiteY24" fmla="*/ 1746908 h 6858000"/>
              <a:gd name="connsiteX25" fmla="*/ 1138655 w 12192000"/>
              <a:gd name="connsiteY25" fmla="*/ 17469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0" h="6858000">
                <a:moveTo>
                  <a:pt x="0" y="0"/>
                </a:moveTo>
                <a:lnTo>
                  <a:pt x="918140" y="0"/>
                </a:lnTo>
                <a:lnTo>
                  <a:pt x="918140" y="1010539"/>
                </a:lnTo>
                <a:cubicBezTo>
                  <a:pt x="918140" y="1163854"/>
                  <a:pt x="1042426" y="1288140"/>
                  <a:pt x="1195741" y="1288140"/>
                </a:cubicBezTo>
                <a:lnTo>
                  <a:pt x="6043842" y="1288140"/>
                </a:lnTo>
                <a:cubicBezTo>
                  <a:pt x="6197157" y="1288140"/>
                  <a:pt x="6321443" y="1163854"/>
                  <a:pt x="6321443" y="1010539"/>
                </a:cubicBezTo>
                <a:lnTo>
                  <a:pt x="6321443" y="0"/>
                </a:lnTo>
                <a:lnTo>
                  <a:pt x="12192000" y="0"/>
                </a:lnTo>
                <a:lnTo>
                  <a:pt x="12192000" y="6858000"/>
                </a:lnTo>
                <a:lnTo>
                  <a:pt x="6283982" y="6858000"/>
                </a:lnTo>
                <a:lnTo>
                  <a:pt x="6283982" y="6429590"/>
                </a:lnTo>
                <a:cubicBezTo>
                  <a:pt x="6283982" y="6305295"/>
                  <a:pt x="6183221" y="6204534"/>
                  <a:pt x="6058926" y="6204534"/>
                </a:cubicBezTo>
                <a:lnTo>
                  <a:pt x="1105735" y="6204534"/>
                </a:lnTo>
                <a:cubicBezTo>
                  <a:pt x="981440" y="6204534"/>
                  <a:pt x="880679" y="6305295"/>
                  <a:pt x="880679" y="6429590"/>
                </a:cubicBezTo>
                <a:lnTo>
                  <a:pt x="880679" y="6858000"/>
                </a:lnTo>
                <a:lnTo>
                  <a:pt x="0" y="6858000"/>
                </a:lnTo>
                <a:lnTo>
                  <a:pt x="0" y="0"/>
                </a:lnTo>
                <a:close/>
                <a:moveTo>
                  <a:pt x="1138655" y="1746908"/>
                </a:moveTo>
                <a:cubicBezTo>
                  <a:pt x="1014360" y="1746908"/>
                  <a:pt x="913599" y="1847669"/>
                  <a:pt x="913599" y="1971964"/>
                </a:cubicBezTo>
                <a:lnTo>
                  <a:pt x="913599" y="5520711"/>
                </a:lnTo>
                <a:cubicBezTo>
                  <a:pt x="913599" y="5645006"/>
                  <a:pt x="1014360" y="5745767"/>
                  <a:pt x="1138655" y="5745767"/>
                </a:cubicBezTo>
                <a:lnTo>
                  <a:pt x="6091846" y="5745767"/>
                </a:lnTo>
                <a:cubicBezTo>
                  <a:pt x="6216141" y="5745767"/>
                  <a:pt x="6316902" y="5645006"/>
                  <a:pt x="6316902" y="5520711"/>
                </a:cubicBezTo>
                <a:lnTo>
                  <a:pt x="6316902" y="1971964"/>
                </a:lnTo>
                <a:cubicBezTo>
                  <a:pt x="6316902" y="1847669"/>
                  <a:pt x="6216141" y="1746908"/>
                  <a:pt x="6091846" y="1746908"/>
                </a:cubicBezTo>
                <a:lnTo>
                  <a:pt x="1138655" y="1746908"/>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Rectangle 5">
            <a:extLst>
              <a:ext uri="{FF2B5EF4-FFF2-40B4-BE49-F238E27FC236}">
                <a16:creationId xmlns:a16="http://schemas.microsoft.com/office/drawing/2014/main" id="{1064ED4F-0011-0734-A8CE-F357C9B3CB59}"/>
              </a:ext>
              <a:ext uri="{C183D7F6-B498-43B3-948B-1728B52AA6E4}">
                <adec:decorative xmlns:adec="http://schemas.microsoft.com/office/drawing/2017/decorative" val="1"/>
              </a:ext>
            </a:extLst>
          </p:cNvPr>
          <p:cNvSpPr/>
          <p:nvPr userDrawn="1"/>
        </p:nvSpPr>
        <p:spPr>
          <a:xfrm>
            <a:off x="9823776" y="0"/>
            <a:ext cx="1671551"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AC40BC2-4799-E79D-1CFD-4A82C90A1DA8}"/>
              </a:ext>
              <a:ext uri="{C183D7F6-B498-43B3-948B-1728B52AA6E4}">
                <adec:decorative xmlns:adec="http://schemas.microsoft.com/office/drawing/2017/decorative" val="1"/>
              </a:ext>
            </a:extLst>
          </p:cNvPr>
          <p:cNvSpPr/>
          <p:nvPr userDrawn="1"/>
        </p:nvSpPr>
        <p:spPr>
          <a:xfrm>
            <a:off x="11196936" y="0"/>
            <a:ext cx="4572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D7662E9-6C4B-1DCF-4FA0-9D0E52069DAB}"/>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7025232" y="463974"/>
            <a:ext cx="4217424" cy="3709195"/>
          </a:xfrm>
        </p:spPr>
        <p:txBody>
          <a:bodyPr anchor="b">
            <a:normAutofit/>
          </a:bodyPr>
          <a:lstStyle>
            <a:lvl1pPr algn="l">
              <a:defRPr sz="4800" b="1" spc="-150" baseline="0"/>
            </a:lvl1pPr>
          </a:lstStyle>
          <a:p>
            <a:r>
              <a:rPr lang="en-US" dirty="0"/>
              <a:t>Click to add title</a:t>
            </a:r>
          </a:p>
        </p:txBody>
      </p:sp>
      <p:sp>
        <p:nvSpPr>
          <p:cNvPr id="11" name="Picture Placeholder 10">
            <a:extLst>
              <a:ext uri="{FF2B5EF4-FFF2-40B4-BE49-F238E27FC236}">
                <a16:creationId xmlns:a16="http://schemas.microsoft.com/office/drawing/2014/main" id="{7E2C7390-A781-021E-CEDA-D9040304381E}"/>
              </a:ext>
            </a:extLst>
          </p:cNvPr>
          <p:cNvSpPr>
            <a:spLocks noGrp="1"/>
          </p:cNvSpPr>
          <p:nvPr>
            <p:ph type="pic" sz="quarter" idx="10" hasCustomPrompt="1"/>
          </p:nvPr>
        </p:nvSpPr>
        <p:spPr>
          <a:xfrm>
            <a:off x="920158" y="1741488"/>
            <a:ext cx="5394960" cy="3997325"/>
          </a:xfrm>
          <a:prstGeom prst="roundRect">
            <a:avLst>
              <a:gd name="adj" fmla="val 5229"/>
            </a:avLst>
          </a:prstGeom>
        </p:spPr>
        <p:txBody>
          <a:bodyPr/>
          <a:lstStyle>
            <a:lvl1pPr marL="0" indent="0" algn="ctr">
              <a:buNone/>
              <a:defRPr/>
            </a:lvl1pPr>
          </a:lstStyle>
          <a:p>
            <a:r>
              <a:rPr lang="en-US" dirty="0"/>
              <a:t>Click icon to add picture </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3">
    <p:bg>
      <p:bgPr>
        <a:solidFill>
          <a:schemeClr val="tx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9B0186-5603-6346-34F2-6BFA71BC62FA}"/>
              </a:ext>
              <a:ext uri="{C183D7F6-B498-43B3-948B-1728B52AA6E4}">
                <adec:decorative xmlns:adec="http://schemas.microsoft.com/office/drawing/2017/decorative" val="1"/>
              </a:ext>
            </a:extLst>
          </p:cNvPr>
          <p:cNvGrpSpPr/>
          <p:nvPr userDrawn="1"/>
        </p:nvGrpSpPr>
        <p:grpSpPr>
          <a:xfrm>
            <a:off x="5614738" y="2425699"/>
            <a:ext cx="3288931" cy="3439321"/>
            <a:chOff x="5656746" y="820557"/>
            <a:chExt cx="4120055" cy="4308449"/>
          </a:xfrm>
        </p:grpSpPr>
        <p:pic>
          <p:nvPicPr>
            <p:cNvPr id="13" name="Graphic 12">
              <a:extLst>
                <a:ext uri="{FF2B5EF4-FFF2-40B4-BE49-F238E27FC236}">
                  <a16:creationId xmlns:a16="http://schemas.microsoft.com/office/drawing/2014/main" id="{F76A59AE-96E4-A701-461B-61618472B5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4" name="Graphic 13">
              <a:extLst>
                <a:ext uri="{FF2B5EF4-FFF2-40B4-BE49-F238E27FC236}">
                  <a16:creationId xmlns:a16="http://schemas.microsoft.com/office/drawing/2014/main" id="{48649D3D-45B7-44C7-93B4-BDC88C32844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sp>
        <p:nvSpPr>
          <p:cNvPr id="15" name="Rectangle 14">
            <a:extLst>
              <a:ext uri="{FF2B5EF4-FFF2-40B4-BE49-F238E27FC236}">
                <a16:creationId xmlns:a16="http://schemas.microsoft.com/office/drawing/2014/main" id="{D987349E-C488-C02B-B3B1-CCDBD3A78E9C}"/>
              </a:ext>
              <a:ext uri="{C183D7F6-B498-43B3-948B-1728B52AA6E4}">
                <adec:decorative xmlns:adec="http://schemas.microsoft.com/office/drawing/2017/decorative" val="1"/>
              </a:ext>
            </a:extLst>
          </p:cNvPr>
          <p:cNvSpPr/>
          <p:nvPr userDrawn="1"/>
        </p:nvSpPr>
        <p:spPr>
          <a:xfrm>
            <a:off x="1524771" y="1602"/>
            <a:ext cx="30053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3291BC4-F154-0A1C-BD50-D90F45B2E440}"/>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381000" y="381000"/>
            <a:ext cx="11430000" cy="1325563"/>
          </a:xfrm>
        </p:spPr>
        <p:txBody>
          <a:bodyPr/>
          <a:lstStyle>
            <a:lvl1pPr algn="ctr">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12520" y="1825625"/>
            <a:ext cx="4825294" cy="4651375"/>
          </a:xfrm>
        </p:spPr>
        <p:txBody>
          <a:bodyPr>
            <a:normAutofit/>
          </a:bodyPr>
          <a:lstStyle>
            <a:lvl1pPr>
              <a:spcAft>
                <a:spcPts val="800"/>
              </a:spcAft>
              <a:defRPr sz="2000"/>
            </a:lvl1pPr>
            <a:lvl2pPr marL="457200" indent="0">
              <a:spcAft>
                <a:spcPts val="800"/>
              </a:spcAft>
              <a:buNone/>
              <a:defRPr sz="2000"/>
            </a:lvl2pPr>
            <a:lvl3pPr marL="914400" indent="0">
              <a:spcAft>
                <a:spcPts val="800"/>
              </a:spcAft>
              <a:buNone/>
              <a:defRPr sz="2000"/>
            </a:lvl3pPr>
            <a:lvl4pPr marL="1371600" indent="0">
              <a:spcAft>
                <a:spcPts val="800"/>
              </a:spcAft>
              <a:buNone/>
              <a:defRPr sz="2000"/>
            </a:lvl4pPr>
            <a:lvl5pPr marL="1828800" indent="0">
              <a:spcAft>
                <a:spcPts val="800"/>
              </a:spcAft>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AEE0070D-0874-F1CC-4E29-6938F5F6349B}"/>
              </a:ext>
            </a:extLst>
          </p:cNvPr>
          <p:cNvSpPr>
            <a:spLocks noGrp="1"/>
          </p:cNvSpPr>
          <p:nvPr>
            <p:ph idx="10" hasCustomPrompt="1"/>
          </p:nvPr>
        </p:nvSpPr>
        <p:spPr>
          <a:xfrm>
            <a:off x="6696778" y="1813720"/>
            <a:ext cx="4657021" cy="4051300"/>
          </a:xfrm>
        </p:spPr>
        <p:txBody>
          <a:bodyPr>
            <a:normAutofit/>
          </a:bodyPr>
          <a:lstStyle>
            <a:lvl1pPr marL="0" indent="0">
              <a:buNone/>
              <a:defRPr sz="2000" b="1"/>
            </a:lvl1pPr>
            <a:lvl2pPr marL="228600">
              <a:defRPr sz="2000"/>
            </a:lvl2pPr>
            <a:lvl3pPr marL="685800">
              <a:defRPr sz="2000"/>
            </a:lvl3pPr>
            <a:lvl4pPr marL="1143000">
              <a:defRPr sz="2000"/>
            </a:lvl4pPr>
            <a:lvl5pPr marL="1600200">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5F004FE-7725-F349-1245-F443F9E81B95}"/>
              </a:ext>
            </a:extLst>
          </p:cNvPr>
          <p:cNvSpPr>
            <a:spLocks noGrp="1"/>
          </p:cNvSpPr>
          <p:nvPr>
            <p:ph type="sldNum" sz="quarter" idx="13"/>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907276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F97B6B-1E04-799C-CDFE-9DAFCA938BE8}"/>
              </a:ext>
              <a:ext uri="{C183D7F6-B498-43B3-948B-1728B52AA6E4}">
                <adec:decorative xmlns:adec="http://schemas.microsoft.com/office/drawing/2017/decorative" val="1"/>
              </a:ext>
            </a:extLst>
          </p:cNvPr>
          <p:cNvSpPr/>
          <p:nvPr userDrawn="1"/>
        </p:nvSpPr>
        <p:spPr>
          <a:xfrm>
            <a:off x="10028970" y="13063"/>
            <a:ext cx="109162"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111DE0A-4C1D-01B1-AA49-D966343F6551}"/>
              </a:ext>
              <a:ext uri="{C183D7F6-B498-43B3-948B-1728B52AA6E4}">
                <adec:decorative xmlns:adec="http://schemas.microsoft.com/office/drawing/2017/decorative" val="1"/>
              </a:ext>
            </a:extLst>
          </p:cNvPr>
          <p:cNvSpPr/>
          <p:nvPr userDrawn="1"/>
        </p:nvSpPr>
        <p:spPr>
          <a:xfrm>
            <a:off x="3777288" y="0"/>
            <a:ext cx="109162"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CBEA20E-0FF2-2897-8BD6-8EFAA8C8D9CB}"/>
              </a:ext>
              <a:ext uri="{C183D7F6-B498-43B3-948B-1728B52AA6E4}">
                <adec:decorative xmlns:adec="http://schemas.microsoft.com/office/drawing/2017/decorative" val="1"/>
              </a:ext>
            </a:extLst>
          </p:cNvPr>
          <p:cNvSpPr/>
          <p:nvPr userDrawn="1"/>
        </p:nvSpPr>
        <p:spPr>
          <a:xfrm>
            <a:off x="10278460" y="0"/>
            <a:ext cx="272051"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3291BC4-F154-0A1C-BD50-D90F45B2E440}"/>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381000" y="381000"/>
            <a:ext cx="11430000" cy="1325563"/>
          </a:xfrm>
        </p:spPr>
        <p:txBody>
          <a:bodyPr/>
          <a:lstStyle>
            <a:lvl1pPr algn="ctr">
              <a:defRPr/>
            </a:lvl1pPr>
          </a:lstStyle>
          <a:p>
            <a:r>
              <a:rPr lang="en-US" dirty="0"/>
              <a:t>Click to add title</a:t>
            </a:r>
          </a:p>
        </p:txBody>
      </p:sp>
      <p:sp>
        <p:nvSpPr>
          <p:cNvPr id="6" name="Table Placeholder 5">
            <a:extLst>
              <a:ext uri="{FF2B5EF4-FFF2-40B4-BE49-F238E27FC236}">
                <a16:creationId xmlns:a16="http://schemas.microsoft.com/office/drawing/2014/main" id="{E259F776-4BD1-2F21-61F0-3B60DF6F0366}"/>
              </a:ext>
            </a:extLst>
          </p:cNvPr>
          <p:cNvSpPr>
            <a:spLocks noGrp="1"/>
          </p:cNvSpPr>
          <p:nvPr>
            <p:ph type="tbl" sz="quarter" idx="10"/>
          </p:nvPr>
        </p:nvSpPr>
        <p:spPr>
          <a:xfrm>
            <a:off x="838200" y="1825625"/>
            <a:ext cx="10515600" cy="4054475"/>
          </a:xfrm>
        </p:spPr>
        <p:txBody>
          <a:bodyPr/>
          <a:lstStyle>
            <a:lvl1pPr marL="0" indent="0" algn="ctr">
              <a:buNone/>
              <a:defRPr/>
            </a:lvl1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icon to add table</a:t>
            </a:r>
            <a:endParaRPr lang="en-US" dirty="0"/>
          </a:p>
        </p:txBody>
      </p:sp>
      <p:sp>
        <p:nvSpPr>
          <p:cNvPr id="5" name="Slide Number Placeholder 4">
            <a:extLst>
              <a:ext uri="{FF2B5EF4-FFF2-40B4-BE49-F238E27FC236}">
                <a16:creationId xmlns:a16="http://schemas.microsoft.com/office/drawing/2014/main" id="{B22987B8-BA6E-EE2B-BFB9-D52D6D956AF7}"/>
              </a:ext>
            </a:extLst>
          </p:cNvPr>
          <p:cNvSpPr>
            <a:spLocks noGrp="1"/>
          </p:cNvSpPr>
          <p:nvPr>
            <p:ph type="sldNum" sz="quarter" idx="13"/>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310869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4">
    <p:bg>
      <p:bgPr>
        <a:solidFill>
          <a:schemeClr val="tx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4A07D69-1AF2-A193-316E-DD3803E94269}"/>
              </a:ext>
              <a:ext uri="{C183D7F6-B498-43B3-948B-1728B52AA6E4}">
                <adec:decorative xmlns:adec="http://schemas.microsoft.com/office/drawing/2017/decorative" val="1"/>
              </a:ext>
            </a:extLst>
          </p:cNvPr>
          <p:cNvSpPr/>
          <p:nvPr userDrawn="1"/>
        </p:nvSpPr>
        <p:spPr>
          <a:xfrm>
            <a:off x="565206" y="0"/>
            <a:ext cx="2497096"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4E4D2FA-0049-1792-F6B4-D5FE1EE5A78A}"/>
              </a:ext>
              <a:ext uri="{C183D7F6-B498-43B3-948B-1728B52AA6E4}">
                <adec:decorative xmlns:adec="http://schemas.microsoft.com/office/drawing/2017/decorative" val="1"/>
              </a:ext>
            </a:extLst>
          </p:cNvPr>
          <p:cNvSpPr/>
          <p:nvPr userDrawn="1"/>
        </p:nvSpPr>
        <p:spPr>
          <a:xfrm>
            <a:off x="10392348" y="0"/>
            <a:ext cx="30053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386E6ACF-3879-BE02-100B-2096C22357AB}"/>
              </a:ext>
              <a:ext uri="{C183D7F6-B498-43B3-948B-1728B52AA6E4}">
                <adec:decorative xmlns:adec="http://schemas.microsoft.com/office/drawing/2017/decorative" val="1"/>
              </a:ext>
            </a:extLst>
          </p:cNvPr>
          <p:cNvSpPr/>
          <p:nvPr userDrawn="1"/>
        </p:nvSpPr>
        <p:spPr>
          <a:xfrm>
            <a:off x="764323" y="0"/>
            <a:ext cx="4572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2E74699B-D6F0-303E-200A-7017E1842F99}"/>
              </a:ext>
              <a:ext uri="{C183D7F6-B498-43B3-948B-1728B52AA6E4}">
                <adec:decorative xmlns:adec="http://schemas.microsoft.com/office/drawing/2017/decorative" val="1"/>
              </a:ext>
            </a:extLst>
          </p:cNvPr>
          <p:cNvGrpSpPr/>
          <p:nvPr userDrawn="1"/>
        </p:nvGrpSpPr>
        <p:grpSpPr>
          <a:xfrm>
            <a:off x="7506739" y="2603777"/>
            <a:ext cx="4120055" cy="4308449"/>
            <a:chOff x="5656746" y="820557"/>
            <a:chExt cx="4120055" cy="4308449"/>
          </a:xfrm>
        </p:grpSpPr>
        <p:pic>
          <p:nvPicPr>
            <p:cNvPr id="7" name="Graphic 6">
              <a:extLst>
                <a:ext uri="{FF2B5EF4-FFF2-40B4-BE49-F238E27FC236}">
                  <a16:creationId xmlns:a16="http://schemas.microsoft.com/office/drawing/2014/main" id="{9C9E38E0-92AE-5063-B259-A22230AA6A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1" name="Graphic 10">
              <a:extLst>
                <a:ext uri="{FF2B5EF4-FFF2-40B4-BE49-F238E27FC236}">
                  <a16:creationId xmlns:a16="http://schemas.microsoft.com/office/drawing/2014/main" id="{7260EEF0-1C13-AD9A-0967-0460B979EAD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sp>
        <p:nvSpPr>
          <p:cNvPr id="9" name="Rectangle 8">
            <a:extLst>
              <a:ext uri="{FF2B5EF4-FFF2-40B4-BE49-F238E27FC236}">
                <a16:creationId xmlns:a16="http://schemas.microsoft.com/office/drawing/2014/main" id="{C3291BC4-F154-0A1C-BD50-D90F45B2E440}"/>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381000" y="381000"/>
            <a:ext cx="11430000" cy="1325563"/>
          </a:xfrm>
        </p:spPr>
        <p:txBody>
          <a:bodyPr/>
          <a:lstStyle>
            <a:lvl1pPr algn="ctr">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00852" y="1825625"/>
            <a:ext cx="4678975" cy="4517302"/>
          </a:xfrm>
        </p:spPr>
        <p:txBody>
          <a:bodyPr>
            <a:normAutofit/>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a:extLst>
              <a:ext uri="{FF2B5EF4-FFF2-40B4-BE49-F238E27FC236}">
                <a16:creationId xmlns:a16="http://schemas.microsoft.com/office/drawing/2014/main" id="{38FE848A-1123-37B6-C43C-5DC49EE0A1D8}"/>
              </a:ext>
            </a:extLst>
          </p:cNvPr>
          <p:cNvSpPr>
            <a:spLocks noGrp="1"/>
          </p:cNvSpPr>
          <p:nvPr>
            <p:ph idx="11" hasCustomPrompt="1"/>
          </p:nvPr>
        </p:nvSpPr>
        <p:spPr>
          <a:xfrm>
            <a:off x="6412173" y="1825625"/>
            <a:ext cx="4678975" cy="4517302"/>
          </a:xfrm>
        </p:spPr>
        <p:txBody>
          <a:bodyPr>
            <a:normAutofit/>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11">
            <a:extLst>
              <a:ext uri="{FF2B5EF4-FFF2-40B4-BE49-F238E27FC236}">
                <a16:creationId xmlns:a16="http://schemas.microsoft.com/office/drawing/2014/main" id="{0FB0C591-7E28-3722-4795-07BFB9ED09CF}"/>
              </a:ext>
            </a:extLst>
          </p:cNvPr>
          <p:cNvSpPr>
            <a:spLocks noGrp="1"/>
          </p:cNvSpPr>
          <p:nvPr>
            <p:ph type="sldNum" sz="quarter" idx="14"/>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028516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050290D7-ABD3-D880-F002-A497290AC094}"/>
              </a:ext>
              <a:ext uri="{C183D7F6-B498-43B3-948B-1728B52AA6E4}">
                <adec:decorative xmlns:adec="http://schemas.microsoft.com/office/drawing/2017/decorative" val="1"/>
              </a:ext>
            </a:extLst>
          </p:cNvPr>
          <p:cNvSpPr/>
          <p:nvPr userDrawn="1"/>
        </p:nvSpPr>
        <p:spPr>
          <a:xfrm>
            <a:off x="-3245" y="-3248"/>
            <a:ext cx="12192000" cy="6858000"/>
          </a:xfrm>
          <a:custGeom>
            <a:avLst/>
            <a:gdLst>
              <a:gd name="connsiteX0" fmla="*/ 0 w 12192000"/>
              <a:gd name="connsiteY0" fmla="*/ 0 h 6858000"/>
              <a:gd name="connsiteX1" fmla="*/ 918140 w 12192000"/>
              <a:gd name="connsiteY1" fmla="*/ 0 h 6858000"/>
              <a:gd name="connsiteX2" fmla="*/ 918140 w 12192000"/>
              <a:gd name="connsiteY2" fmla="*/ 1010539 h 6858000"/>
              <a:gd name="connsiteX3" fmla="*/ 1195741 w 12192000"/>
              <a:gd name="connsiteY3" fmla="*/ 1288140 h 6858000"/>
              <a:gd name="connsiteX4" fmla="*/ 6043842 w 12192000"/>
              <a:gd name="connsiteY4" fmla="*/ 1288140 h 6858000"/>
              <a:gd name="connsiteX5" fmla="*/ 6321443 w 12192000"/>
              <a:gd name="connsiteY5" fmla="*/ 1010539 h 6858000"/>
              <a:gd name="connsiteX6" fmla="*/ 6321443 w 12192000"/>
              <a:gd name="connsiteY6" fmla="*/ 0 h 6858000"/>
              <a:gd name="connsiteX7" fmla="*/ 12192000 w 12192000"/>
              <a:gd name="connsiteY7" fmla="*/ 0 h 6858000"/>
              <a:gd name="connsiteX8" fmla="*/ 12192000 w 12192000"/>
              <a:gd name="connsiteY8" fmla="*/ 6858000 h 6858000"/>
              <a:gd name="connsiteX9" fmla="*/ 6283982 w 12192000"/>
              <a:gd name="connsiteY9" fmla="*/ 6858000 h 6858000"/>
              <a:gd name="connsiteX10" fmla="*/ 6283982 w 12192000"/>
              <a:gd name="connsiteY10" fmla="*/ 6429590 h 6858000"/>
              <a:gd name="connsiteX11" fmla="*/ 6058926 w 12192000"/>
              <a:gd name="connsiteY11" fmla="*/ 6204534 h 6858000"/>
              <a:gd name="connsiteX12" fmla="*/ 1105735 w 12192000"/>
              <a:gd name="connsiteY12" fmla="*/ 6204534 h 6858000"/>
              <a:gd name="connsiteX13" fmla="*/ 880679 w 12192000"/>
              <a:gd name="connsiteY13" fmla="*/ 6429590 h 6858000"/>
              <a:gd name="connsiteX14" fmla="*/ 880679 w 12192000"/>
              <a:gd name="connsiteY14" fmla="*/ 6858000 h 6858000"/>
              <a:gd name="connsiteX15" fmla="*/ 0 w 12192000"/>
              <a:gd name="connsiteY15" fmla="*/ 6858000 h 6858000"/>
              <a:gd name="connsiteX16" fmla="*/ 0 w 12192000"/>
              <a:gd name="connsiteY16" fmla="*/ 0 h 6858000"/>
              <a:gd name="connsiteX17" fmla="*/ 1138655 w 12192000"/>
              <a:gd name="connsiteY17" fmla="*/ 1746908 h 6858000"/>
              <a:gd name="connsiteX18" fmla="*/ 913599 w 12192000"/>
              <a:gd name="connsiteY18" fmla="*/ 1971964 h 6858000"/>
              <a:gd name="connsiteX19" fmla="*/ 913599 w 12192000"/>
              <a:gd name="connsiteY19" fmla="*/ 5520711 h 6858000"/>
              <a:gd name="connsiteX20" fmla="*/ 1138655 w 12192000"/>
              <a:gd name="connsiteY20" fmla="*/ 5745767 h 6858000"/>
              <a:gd name="connsiteX21" fmla="*/ 6091846 w 12192000"/>
              <a:gd name="connsiteY21" fmla="*/ 5745767 h 6858000"/>
              <a:gd name="connsiteX22" fmla="*/ 6316902 w 12192000"/>
              <a:gd name="connsiteY22" fmla="*/ 5520711 h 6858000"/>
              <a:gd name="connsiteX23" fmla="*/ 6316902 w 12192000"/>
              <a:gd name="connsiteY23" fmla="*/ 1971964 h 6858000"/>
              <a:gd name="connsiteX24" fmla="*/ 6091846 w 12192000"/>
              <a:gd name="connsiteY24" fmla="*/ 1746908 h 6858000"/>
              <a:gd name="connsiteX25" fmla="*/ 1138655 w 12192000"/>
              <a:gd name="connsiteY25" fmla="*/ 17469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0" h="6858000">
                <a:moveTo>
                  <a:pt x="0" y="0"/>
                </a:moveTo>
                <a:lnTo>
                  <a:pt x="918140" y="0"/>
                </a:lnTo>
                <a:lnTo>
                  <a:pt x="918140" y="1010539"/>
                </a:lnTo>
                <a:cubicBezTo>
                  <a:pt x="918140" y="1163854"/>
                  <a:pt x="1042426" y="1288140"/>
                  <a:pt x="1195741" y="1288140"/>
                </a:cubicBezTo>
                <a:lnTo>
                  <a:pt x="6043842" y="1288140"/>
                </a:lnTo>
                <a:cubicBezTo>
                  <a:pt x="6197157" y="1288140"/>
                  <a:pt x="6321443" y="1163854"/>
                  <a:pt x="6321443" y="1010539"/>
                </a:cubicBezTo>
                <a:lnTo>
                  <a:pt x="6321443" y="0"/>
                </a:lnTo>
                <a:lnTo>
                  <a:pt x="12192000" y="0"/>
                </a:lnTo>
                <a:lnTo>
                  <a:pt x="12192000" y="6858000"/>
                </a:lnTo>
                <a:lnTo>
                  <a:pt x="6283982" y="6858000"/>
                </a:lnTo>
                <a:lnTo>
                  <a:pt x="6283982" y="6429590"/>
                </a:lnTo>
                <a:cubicBezTo>
                  <a:pt x="6283982" y="6305295"/>
                  <a:pt x="6183221" y="6204534"/>
                  <a:pt x="6058926" y="6204534"/>
                </a:cubicBezTo>
                <a:lnTo>
                  <a:pt x="1105735" y="6204534"/>
                </a:lnTo>
                <a:cubicBezTo>
                  <a:pt x="981440" y="6204534"/>
                  <a:pt x="880679" y="6305295"/>
                  <a:pt x="880679" y="6429590"/>
                </a:cubicBezTo>
                <a:lnTo>
                  <a:pt x="880679" y="6858000"/>
                </a:lnTo>
                <a:lnTo>
                  <a:pt x="0" y="6858000"/>
                </a:lnTo>
                <a:lnTo>
                  <a:pt x="0" y="0"/>
                </a:lnTo>
                <a:close/>
                <a:moveTo>
                  <a:pt x="1138655" y="1746908"/>
                </a:moveTo>
                <a:cubicBezTo>
                  <a:pt x="1014360" y="1746908"/>
                  <a:pt x="913599" y="1847669"/>
                  <a:pt x="913599" y="1971964"/>
                </a:cubicBezTo>
                <a:lnTo>
                  <a:pt x="913599" y="5520711"/>
                </a:lnTo>
                <a:cubicBezTo>
                  <a:pt x="913599" y="5645006"/>
                  <a:pt x="1014360" y="5745767"/>
                  <a:pt x="1138655" y="5745767"/>
                </a:cubicBezTo>
                <a:lnTo>
                  <a:pt x="6091846" y="5745767"/>
                </a:lnTo>
                <a:cubicBezTo>
                  <a:pt x="6216141" y="5745767"/>
                  <a:pt x="6316902" y="5645006"/>
                  <a:pt x="6316902" y="5520711"/>
                </a:cubicBezTo>
                <a:lnTo>
                  <a:pt x="6316902" y="1971964"/>
                </a:lnTo>
                <a:cubicBezTo>
                  <a:pt x="6316902" y="1847669"/>
                  <a:pt x="6216141" y="1746908"/>
                  <a:pt x="6091846" y="1746908"/>
                </a:cubicBezTo>
                <a:lnTo>
                  <a:pt x="1138655" y="1746908"/>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Rectangle 5">
            <a:extLst>
              <a:ext uri="{FF2B5EF4-FFF2-40B4-BE49-F238E27FC236}">
                <a16:creationId xmlns:a16="http://schemas.microsoft.com/office/drawing/2014/main" id="{05312039-7E28-974D-ED1C-90F1E53E9C97}"/>
              </a:ext>
              <a:ext uri="{C183D7F6-B498-43B3-948B-1728B52AA6E4}">
                <adec:decorative xmlns:adec="http://schemas.microsoft.com/office/drawing/2017/decorative" val="1"/>
              </a:ext>
            </a:extLst>
          </p:cNvPr>
          <p:cNvSpPr/>
          <p:nvPr userDrawn="1"/>
        </p:nvSpPr>
        <p:spPr>
          <a:xfrm>
            <a:off x="11301493" y="0"/>
            <a:ext cx="109162"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4C39822-D546-CAF5-43A0-84756C8C7B6B}"/>
              </a:ext>
              <a:ext uri="{C183D7F6-B498-43B3-948B-1728B52AA6E4}">
                <adec:decorative xmlns:adec="http://schemas.microsoft.com/office/drawing/2017/decorative" val="1"/>
              </a:ext>
            </a:extLst>
          </p:cNvPr>
          <p:cNvSpPr/>
          <p:nvPr userDrawn="1"/>
        </p:nvSpPr>
        <p:spPr>
          <a:xfrm>
            <a:off x="10761785" y="0"/>
            <a:ext cx="272051"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FAD7832-54F8-F683-7C5A-71ABBBD6D13E}"/>
              </a:ext>
              <a:ext uri="{C183D7F6-B498-43B3-948B-1728B52AA6E4}">
                <adec:decorative xmlns:adec="http://schemas.microsoft.com/office/drawing/2017/decorative" val="1"/>
              </a:ext>
            </a:extLst>
          </p:cNvPr>
          <p:cNvSpPr/>
          <p:nvPr userDrawn="1"/>
        </p:nvSpPr>
        <p:spPr>
          <a:xfrm>
            <a:off x="301555" y="270595"/>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7020675" y="382344"/>
            <a:ext cx="4377767" cy="2719337"/>
          </a:xfrm>
        </p:spPr>
        <p:txBody>
          <a:bodyPr anchor="b">
            <a:normAutofit/>
          </a:bodyPr>
          <a:lstStyle>
            <a:lvl1pPr algn="l">
              <a:defRPr sz="4400" b="1" spc="0" baseline="0"/>
            </a:lvl1pPr>
          </a:lstStyle>
          <a:p>
            <a:r>
              <a:rPr lang="en-US" dirty="0"/>
              <a:t>Click to add title</a:t>
            </a:r>
          </a:p>
        </p:txBody>
      </p:sp>
      <p:sp>
        <p:nvSpPr>
          <p:cNvPr id="19" name="Picture Placeholder 10">
            <a:extLst>
              <a:ext uri="{FF2B5EF4-FFF2-40B4-BE49-F238E27FC236}">
                <a16:creationId xmlns:a16="http://schemas.microsoft.com/office/drawing/2014/main" id="{8ABFB379-CB29-0D42-1349-53B7325212E7}"/>
              </a:ext>
            </a:extLst>
          </p:cNvPr>
          <p:cNvSpPr>
            <a:spLocks noGrp="1"/>
          </p:cNvSpPr>
          <p:nvPr>
            <p:ph type="pic" sz="quarter" idx="10" hasCustomPrompt="1"/>
          </p:nvPr>
        </p:nvSpPr>
        <p:spPr>
          <a:xfrm>
            <a:off x="911745" y="1751759"/>
            <a:ext cx="5394960" cy="3997325"/>
          </a:xfrm>
          <a:prstGeom prst="roundRect">
            <a:avLst>
              <a:gd name="adj" fmla="val 5229"/>
            </a:avLst>
          </a:prstGeom>
        </p:spPr>
        <p:txBody>
          <a:bodyPr/>
          <a:lstStyle>
            <a:lvl1pPr marL="0" indent="0" algn="ctr">
              <a:buNone/>
              <a:defRPr/>
            </a:lvl1pPr>
          </a:lstStyle>
          <a:p>
            <a:r>
              <a:rPr lang="en-US" dirty="0"/>
              <a:t>Click icon to add picture </a:t>
            </a:r>
          </a:p>
        </p:txBody>
      </p:sp>
      <p:sp>
        <p:nvSpPr>
          <p:cNvPr id="43" name="Content Placeholder 42">
            <a:extLst>
              <a:ext uri="{FF2B5EF4-FFF2-40B4-BE49-F238E27FC236}">
                <a16:creationId xmlns:a16="http://schemas.microsoft.com/office/drawing/2014/main" id="{6EE87FA3-5409-C076-826E-A5685EB21E22}"/>
              </a:ext>
            </a:extLst>
          </p:cNvPr>
          <p:cNvSpPr>
            <a:spLocks noGrp="1"/>
          </p:cNvSpPr>
          <p:nvPr>
            <p:ph sz="quarter" idx="11" hasCustomPrompt="1"/>
          </p:nvPr>
        </p:nvSpPr>
        <p:spPr>
          <a:xfrm>
            <a:off x="7029992" y="3340800"/>
            <a:ext cx="4368450" cy="3166331"/>
          </a:xfrm>
        </p:spPr>
        <p:txBody>
          <a:bodyPr>
            <a:normAutofit/>
          </a:bodyPr>
          <a:lstStyle>
            <a:lvl1pPr marL="0" indent="0">
              <a:lnSpc>
                <a:spcPct val="90000"/>
              </a:lnSpc>
              <a:spcBef>
                <a:spcPts val="1000"/>
              </a:spcBef>
              <a:buFont typeface="Arial" panose="020B0604020202020204" pitchFamily="34" charset="0"/>
              <a:buNone/>
              <a:defRPr sz="2000"/>
            </a:lvl1pPr>
            <a:lvl2pPr marL="571500" indent="0">
              <a:lnSpc>
                <a:spcPct val="90000"/>
              </a:lnSpc>
              <a:spcBef>
                <a:spcPts val="1000"/>
              </a:spcBef>
              <a:buFont typeface="Arial" panose="020B0604020202020204" pitchFamily="34" charset="0"/>
              <a:buNone/>
              <a:defRPr sz="1800"/>
            </a:lvl2pPr>
            <a:lvl3pPr marL="971550" indent="0">
              <a:lnSpc>
                <a:spcPct val="90000"/>
              </a:lnSpc>
              <a:spcBef>
                <a:spcPts val="1000"/>
              </a:spcBef>
              <a:buFont typeface="Arial" panose="020B0604020202020204" pitchFamily="34" charset="0"/>
              <a:buNone/>
              <a:defRPr sz="1600"/>
            </a:lvl3pPr>
            <a:lvl4pPr marL="1428750" indent="0">
              <a:lnSpc>
                <a:spcPct val="90000"/>
              </a:lnSpc>
              <a:spcBef>
                <a:spcPts val="1000"/>
              </a:spcBef>
              <a:buFont typeface="Arial" panose="020B0604020202020204" pitchFamily="34" charset="0"/>
              <a:buNone/>
              <a:defRPr sz="1400"/>
            </a:lvl4pPr>
            <a:lvl5pPr marL="1885950" indent="0">
              <a:lnSpc>
                <a:spcPct val="90000"/>
              </a:lnSpc>
              <a:spcBef>
                <a:spcPts val="1000"/>
              </a:spcBef>
              <a:buFont typeface="Arial" panose="020B0604020202020204" pitchFamily="34" charset="0"/>
              <a:buNone/>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27932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p:txBody>
          <a:bodyPr/>
          <a:lstStyle/>
          <a:p>
            <a:r>
              <a:rPr lang="en-US" dirty="0"/>
              <a:t>Click to add title</a:t>
            </a:r>
          </a:p>
        </p:txBody>
      </p:sp>
      <p:sp>
        <p:nvSpPr>
          <p:cNvPr id="3" name="Date Placeholder 2">
            <a:extLst>
              <a:ext uri="{FF2B5EF4-FFF2-40B4-BE49-F238E27FC236}">
                <a16:creationId xmlns:a16="http://schemas.microsoft.com/office/drawing/2014/main" id="{F284CE42-5F4D-E722-7ABC-852575A3EBAF}"/>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752FCB7E-A25D-2786-57F4-CAC8C0B7EE0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B908020-3841-3809-A971-C013AF1CA4DB}"/>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76D726-924C-E5EB-B28C-E3B9B44623EE}"/>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8279A287-35CA-B289-525D-D67FB24B3B9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5EB2365-305E-AE99-1CD4-605540C718EB}"/>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Freeform 8">
            <a:extLst>
              <a:ext uri="{FF2B5EF4-FFF2-40B4-BE49-F238E27FC236}">
                <a16:creationId xmlns:a16="http://schemas.microsoft.com/office/drawing/2014/main" id="{F31C49C2-4E92-6564-1A68-190EFACC56DC}"/>
              </a:ext>
              <a:ext uri="{C183D7F6-B498-43B3-948B-1728B52AA6E4}">
                <adec:decorative xmlns:adec="http://schemas.microsoft.com/office/drawing/2017/decorative" val="1"/>
              </a:ext>
            </a:extLst>
          </p:cNvPr>
          <p:cNvSpPr/>
          <p:nvPr userDrawn="1"/>
        </p:nvSpPr>
        <p:spPr>
          <a:xfrm flipH="1">
            <a:off x="0" y="0"/>
            <a:ext cx="12192000" cy="6858000"/>
          </a:xfrm>
          <a:custGeom>
            <a:avLst/>
            <a:gdLst>
              <a:gd name="connsiteX0" fmla="*/ 0 w 12192000"/>
              <a:gd name="connsiteY0" fmla="*/ 0 h 6858000"/>
              <a:gd name="connsiteX1" fmla="*/ 918140 w 12192000"/>
              <a:gd name="connsiteY1" fmla="*/ 0 h 6858000"/>
              <a:gd name="connsiteX2" fmla="*/ 918140 w 12192000"/>
              <a:gd name="connsiteY2" fmla="*/ 1010539 h 6858000"/>
              <a:gd name="connsiteX3" fmla="*/ 1195741 w 12192000"/>
              <a:gd name="connsiteY3" fmla="*/ 1288140 h 6858000"/>
              <a:gd name="connsiteX4" fmla="*/ 6043842 w 12192000"/>
              <a:gd name="connsiteY4" fmla="*/ 1288140 h 6858000"/>
              <a:gd name="connsiteX5" fmla="*/ 6321443 w 12192000"/>
              <a:gd name="connsiteY5" fmla="*/ 1010539 h 6858000"/>
              <a:gd name="connsiteX6" fmla="*/ 6321443 w 12192000"/>
              <a:gd name="connsiteY6" fmla="*/ 0 h 6858000"/>
              <a:gd name="connsiteX7" fmla="*/ 12192000 w 12192000"/>
              <a:gd name="connsiteY7" fmla="*/ 0 h 6858000"/>
              <a:gd name="connsiteX8" fmla="*/ 12192000 w 12192000"/>
              <a:gd name="connsiteY8" fmla="*/ 6858000 h 6858000"/>
              <a:gd name="connsiteX9" fmla="*/ 6283982 w 12192000"/>
              <a:gd name="connsiteY9" fmla="*/ 6858000 h 6858000"/>
              <a:gd name="connsiteX10" fmla="*/ 6283982 w 12192000"/>
              <a:gd name="connsiteY10" fmla="*/ 6429590 h 6858000"/>
              <a:gd name="connsiteX11" fmla="*/ 6058926 w 12192000"/>
              <a:gd name="connsiteY11" fmla="*/ 6204534 h 6858000"/>
              <a:gd name="connsiteX12" fmla="*/ 1105735 w 12192000"/>
              <a:gd name="connsiteY12" fmla="*/ 6204534 h 6858000"/>
              <a:gd name="connsiteX13" fmla="*/ 880679 w 12192000"/>
              <a:gd name="connsiteY13" fmla="*/ 6429590 h 6858000"/>
              <a:gd name="connsiteX14" fmla="*/ 880679 w 12192000"/>
              <a:gd name="connsiteY14" fmla="*/ 6858000 h 6858000"/>
              <a:gd name="connsiteX15" fmla="*/ 0 w 12192000"/>
              <a:gd name="connsiteY15" fmla="*/ 6858000 h 6858000"/>
              <a:gd name="connsiteX16" fmla="*/ 0 w 12192000"/>
              <a:gd name="connsiteY16" fmla="*/ 0 h 6858000"/>
              <a:gd name="connsiteX17" fmla="*/ 1138655 w 12192000"/>
              <a:gd name="connsiteY17" fmla="*/ 1746908 h 6858000"/>
              <a:gd name="connsiteX18" fmla="*/ 913599 w 12192000"/>
              <a:gd name="connsiteY18" fmla="*/ 1971964 h 6858000"/>
              <a:gd name="connsiteX19" fmla="*/ 913599 w 12192000"/>
              <a:gd name="connsiteY19" fmla="*/ 5520711 h 6858000"/>
              <a:gd name="connsiteX20" fmla="*/ 1138655 w 12192000"/>
              <a:gd name="connsiteY20" fmla="*/ 5745767 h 6858000"/>
              <a:gd name="connsiteX21" fmla="*/ 6091846 w 12192000"/>
              <a:gd name="connsiteY21" fmla="*/ 5745767 h 6858000"/>
              <a:gd name="connsiteX22" fmla="*/ 6316902 w 12192000"/>
              <a:gd name="connsiteY22" fmla="*/ 5520711 h 6858000"/>
              <a:gd name="connsiteX23" fmla="*/ 6316902 w 12192000"/>
              <a:gd name="connsiteY23" fmla="*/ 1971964 h 6858000"/>
              <a:gd name="connsiteX24" fmla="*/ 6091846 w 12192000"/>
              <a:gd name="connsiteY24" fmla="*/ 1746908 h 6858000"/>
              <a:gd name="connsiteX25" fmla="*/ 1138655 w 12192000"/>
              <a:gd name="connsiteY25" fmla="*/ 17469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0" h="6858000">
                <a:moveTo>
                  <a:pt x="0" y="0"/>
                </a:moveTo>
                <a:lnTo>
                  <a:pt x="918140" y="0"/>
                </a:lnTo>
                <a:lnTo>
                  <a:pt x="918140" y="1010539"/>
                </a:lnTo>
                <a:cubicBezTo>
                  <a:pt x="918140" y="1163854"/>
                  <a:pt x="1042426" y="1288140"/>
                  <a:pt x="1195741" y="1288140"/>
                </a:cubicBezTo>
                <a:lnTo>
                  <a:pt x="6043842" y="1288140"/>
                </a:lnTo>
                <a:cubicBezTo>
                  <a:pt x="6197157" y="1288140"/>
                  <a:pt x="6321443" y="1163854"/>
                  <a:pt x="6321443" y="1010539"/>
                </a:cubicBezTo>
                <a:lnTo>
                  <a:pt x="6321443" y="0"/>
                </a:lnTo>
                <a:lnTo>
                  <a:pt x="12192000" y="0"/>
                </a:lnTo>
                <a:lnTo>
                  <a:pt x="12192000" y="6858000"/>
                </a:lnTo>
                <a:lnTo>
                  <a:pt x="6283982" y="6858000"/>
                </a:lnTo>
                <a:lnTo>
                  <a:pt x="6283982" y="6429590"/>
                </a:lnTo>
                <a:cubicBezTo>
                  <a:pt x="6283982" y="6305295"/>
                  <a:pt x="6183221" y="6204534"/>
                  <a:pt x="6058926" y="6204534"/>
                </a:cubicBezTo>
                <a:lnTo>
                  <a:pt x="1105735" y="6204534"/>
                </a:lnTo>
                <a:cubicBezTo>
                  <a:pt x="981440" y="6204534"/>
                  <a:pt x="880679" y="6305295"/>
                  <a:pt x="880679" y="6429590"/>
                </a:cubicBezTo>
                <a:lnTo>
                  <a:pt x="880679" y="6858000"/>
                </a:lnTo>
                <a:lnTo>
                  <a:pt x="0" y="6858000"/>
                </a:lnTo>
                <a:lnTo>
                  <a:pt x="0" y="0"/>
                </a:lnTo>
                <a:close/>
                <a:moveTo>
                  <a:pt x="1138655" y="1746908"/>
                </a:moveTo>
                <a:cubicBezTo>
                  <a:pt x="1014360" y="1746908"/>
                  <a:pt x="913599" y="1847669"/>
                  <a:pt x="913599" y="1971964"/>
                </a:cubicBezTo>
                <a:lnTo>
                  <a:pt x="913599" y="5520711"/>
                </a:lnTo>
                <a:cubicBezTo>
                  <a:pt x="913599" y="5645006"/>
                  <a:pt x="1014360" y="5745767"/>
                  <a:pt x="1138655" y="5745767"/>
                </a:cubicBezTo>
                <a:lnTo>
                  <a:pt x="6091846" y="5745767"/>
                </a:lnTo>
                <a:cubicBezTo>
                  <a:pt x="6216141" y="5745767"/>
                  <a:pt x="6316902" y="5645006"/>
                  <a:pt x="6316902" y="5520711"/>
                </a:cubicBezTo>
                <a:lnTo>
                  <a:pt x="6316902" y="1971964"/>
                </a:lnTo>
                <a:cubicBezTo>
                  <a:pt x="6316902" y="1847669"/>
                  <a:pt x="6216141" y="1746908"/>
                  <a:pt x="6091846" y="1746908"/>
                </a:cubicBezTo>
                <a:lnTo>
                  <a:pt x="1138655" y="1746908"/>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Rectangle 6">
            <a:extLst>
              <a:ext uri="{FF2B5EF4-FFF2-40B4-BE49-F238E27FC236}">
                <a16:creationId xmlns:a16="http://schemas.microsoft.com/office/drawing/2014/main" id="{5003C2B3-3873-7FFA-2567-57F2F6ABBFCB}"/>
              </a:ext>
              <a:ext uri="{C183D7F6-B498-43B3-948B-1728B52AA6E4}">
                <adec:decorative xmlns:adec="http://schemas.microsoft.com/office/drawing/2017/decorative" val="1"/>
              </a:ext>
            </a:extLst>
          </p:cNvPr>
          <p:cNvSpPr/>
          <p:nvPr userDrawn="1"/>
        </p:nvSpPr>
        <p:spPr>
          <a:xfrm>
            <a:off x="763334" y="0"/>
            <a:ext cx="30053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3619A50-ADC7-AA30-E96F-D0853D0DD7C6}"/>
              </a:ext>
              <a:ext uri="{C183D7F6-B498-43B3-948B-1728B52AA6E4}">
                <adec:decorative xmlns:adec="http://schemas.microsoft.com/office/drawing/2017/decorative" val="1"/>
              </a:ext>
            </a:extLst>
          </p:cNvPr>
          <p:cNvSpPr/>
          <p:nvPr userDrawn="1"/>
        </p:nvSpPr>
        <p:spPr>
          <a:xfrm>
            <a:off x="1265016" y="0"/>
            <a:ext cx="4572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6447AC2-F09C-2AC2-0522-F871987D66DB}"/>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467140" y="576470"/>
            <a:ext cx="4831209" cy="2266121"/>
          </a:xfrm>
        </p:spPr>
        <p:txBody>
          <a:bodyPr anchor="ctr">
            <a:normAutofit/>
          </a:bodyPr>
          <a:lstStyle>
            <a:lvl1pPr algn="r">
              <a:defRPr sz="4400" b="0" spc="0" baseline="0"/>
            </a:lvl1pPr>
          </a:lstStyle>
          <a:p>
            <a:r>
              <a:rPr lang="en-US"/>
              <a:t>Click to edit Master title style</a:t>
            </a:r>
            <a:endParaRPr lang="en-US" dirty="0"/>
          </a:p>
        </p:txBody>
      </p:sp>
      <p:sp>
        <p:nvSpPr>
          <p:cNvPr id="17" name="Content Placeholder 16">
            <a:extLst>
              <a:ext uri="{FF2B5EF4-FFF2-40B4-BE49-F238E27FC236}">
                <a16:creationId xmlns:a16="http://schemas.microsoft.com/office/drawing/2014/main" id="{7C3A4AA6-1D0C-DE79-F399-33299CB812C6}"/>
              </a:ext>
            </a:extLst>
          </p:cNvPr>
          <p:cNvSpPr>
            <a:spLocks noGrp="1"/>
          </p:cNvSpPr>
          <p:nvPr>
            <p:ph sz="quarter" idx="11" hasCustomPrompt="1"/>
          </p:nvPr>
        </p:nvSpPr>
        <p:spPr>
          <a:xfrm>
            <a:off x="467139" y="3031435"/>
            <a:ext cx="4831209" cy="3478944"/>
          </a:xfrm>
        </p:spPr>
        <p:txBody>
          <a:bodyPr>
            <a:normAutofit/>
          </a:bodyPr>
          <a:lstStyle>
            <a:lvl1pPr marL="0" indent="0" algn="r">
              <a:lnSpc>
                <a:spcPct val="100000"/>
              </a:lnSpc>
              <a:spcBef>
                <a:spcPts val="1000"/>
              </a:spcBef>
              <a:buNone/>
              <a:defRPr sz="2400"/>
            </a:lvl1pPr>
            <a:lvl2pPr marL="457200" indent="0" algn="r">
              <a:lnSpc>
                <a:spcPct val="100000"/>
              </a:lnSpc>
              <a:spcBef>
                <a:spcPts val="1000"/>
              </a:spcBef>
              <a:buNone/>
              <a:defRPr sz="2000"/>
            </a:lvl2pPr>
            <a:lvl3pPr marL="914400" indent="0" algn="r">
              <a:lnSpc>
                <a:spcPct val="100000"/>
              </a:lnSpc>
              <a:spcBef>
                <a:spcPts val="1000"/>
              </a:spcBef>
              <a:buNone/>
              <a:defRPr sz="1800"/>
            </a:lvl3pPr>
            <a:lvl4pPr marL="1371600" indent="0" algn="r">
              <a:lnSpc>
                <a:spcPct val="100000"/>
              </a:lnSpc>
              <a:spcBef>
                <a:spcPts val="1000"/>
              </a:spcBef>
              <a:buNone/>
              <a:defRPr sz="1600"/>
            </a:lvl4pPr>
            <a:lvl5pPr marL="1828800" indent="0" algn="r">
              <a:lnSpc>
                <a:spcPct val="100000"/>
              </a:lnSpc>
              <a:spcBef>
                <a:spcPts val="1000"/>
              </a:spcBef>
              <a:buNone/>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Picture Placeholder 10">
            <a:extLst>
              <a:ext uri="{FF2B5EF4-FFF2-40B4-BE49-F238E27FC236}">
                <a16:creationId xmlns:a16="http://schemas.microsoft.com/office/drawing/2014/main" id="{8ABFB379-CB29-0D42-1349-53B7325212E7}"/>
              </a:ext>
            </a:extLst>
          </p:cNvPr>
          <p:cNvSpPr>
            <a:spLocks noGrp="1"/>
          </p:cNvSpPr>
          <p:nvPr>
            <p:ph type="pic" sz="quarter" idx="10" hasCustomPrompt="1"/>
          </p:nvPr>
        </p:nvSpPr>
        <p:spPr>
          <a:xfrm>
            <a:off x="5890039" y="1751216"/>
            <a:ext cx="5394960" cy="3997325"/>
          </a:xfrm>
          <a:prstGeom prst="roundRect">
            <a:avLst>
              <a:gd name="adj" fmla="val 5229"/>
            </a:avLst>
          </a:prstGeom>
        </p:spPr>
        <p:txBody>
          <a:bodyPr/>
          <a:lstStyle>
            <a:lvl1pPr marL="0" indent="0" algn="ctr">
              <a:buNone/>
              <a:defRPr/>
            </a:lvl1pPr>
          </a:lstStyle>
          <a:p>
            <a:r>
              <a:rPr lang="en-US" dirty="0"/>
              <a:t>Click icon to add picture </a:t>
            </a:r>
          </a:p>
        </p:txBody>
      </p:sp>
      <p:sp>
        <p:nvSpPr>
          <p:cNvPr id="11" name="Slide Number Placeholder 10">
            <a:extLst>
              <a:ext uri="{FF2B5EF4-FFF2-40B4-BE49-F238E27FC236}">
                <a16:creationId xmlns:a16="http://schemas.microsoft.com/office/drawing/2014/main" id="{F1E58A54-F746-59CF-007A-329493EC502C}"/>
              </a:ext>
            </a:extLst>
          </p:cNvPr>
          <p:cNvSpPr>
            <a:spLocks noGrp="1"/>
          </p:cNvSpPr>
          <p:nvPr>
            <p:ph type="sldNum" sz="quarter" idx="14"/>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453075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Right 1">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6A991E4A-E418-E9C0-B35B-0A81DCE3AB54}"/>
              </a:ext>
              <a:ext uri="{C183D7F6-B498-43B3-948B-1728B52AA6E4}">
                <adec:decorative xmlns:adec="http://schemas.microsoft.com/office/drawing/2017/decorative" val="1"/>
              </a:ext>
            </a:extLst>
          </p:cNvPr>
          <p:cNvSpPr/>
          <p:nvPr userDrawn="1"/>
        </p:nvSpPr>
        <p:spPr>
          <a:xfrm>
            <a:off x="-3245" y="-3248"/>
            <a:ext cx="12192000" cy="6858000"/>
          </a:xfrm>
          <a:custGeom>
            <a:avLst/>
            <a:gdLst>
              <a:gd name="connsiteX0" fmla="*/ 1138655 w 12192000"/>
              <a:gd name="connsiteY0" fmla="*/ 1746908 h 6858000"/>
              <a:gd name="connsiteX1" fmla="*/ 913599 w 12192000"/>
              <a:gd name="connsiteY1" fmla="*/ 1971964 h 6858000"/>
              <a:gd name="connsiteX2" fmla="*/ 913599 w 12192000"/>
              <a:gd name="connsiteY2" fmla="*/ 5520711 h 6858000"/>
              <a:gd name="connsiteX3" fmla="*/ 1138655 w 12192000"/>
              <a:gd name="connsiteY3" fmla="*/ 5745767 h 6858000"/>
              <a:gd name="connsiteX4" fmla="*/ 6091846 w 12192000"/>
              <a:gd name="connsiteY4" fmla="*/ 5745767 h 6858000"/>
              <a:gd name="connsiteX5" fmla="*/ 6316902 w 12192000"/>
              <a:gd name="connsiteY5" fmla="*/ 5520711 h 6858000"/>
              <a:gd name="connsiteX6" fmla="*/ 6316902 w 12192000"/>
              <a:gd name="connsiteY6" fmla="*/ 1971964 h 6858000"/>
              <a:gd name="connsiteX7" fmla="*/ 6091846 w 12192000"/>
              <a:gd name="connsiteY7" fmla="*/ 1746908 h 6858000"/>
              <a:gd name="connsiteX8" fmla="*/ 12184610 w 12192000"/>
              <a:gd name="connsiteY8" fmla="*/ 0 h 6858000"/>
              <a:gd name="connsiteX9" fmla="*/ 12192000 w 12192000"/>
              <a:gd name="connsiteY9" fmla="*/ 0 h 6858000"/>
              <a:gd name="connsiteX10" fmla="*/ 12192000 w 12192000"/>
              <a:gd name="connsiteY10" fmla="*/ 6858000 h 6858000"/>
              <a:gd name="connsiteX11" fmla="*/ 12184610 w 12192000"/>
              <a:gd name="connsiteY11" fmla="*/ 6858000 h 6858000"/>
              <a:gd name="connsiteX12" fmla="*/ 0 w 12192000"/>
              <a:gd name="connsiteY12" fmla="*/ 0 h 6858000"/>
              <a:gd name="connsiteX13" fmla="*/ 918140 w 12192000"/>
              <a:gd name="connsiteY13" fmla="*/ 0 h 6858000"/>
              <a:gd name="connsiteX14" fmla="*/ 918140 w 12192000"/>
              <a:gd name="connsiteY14" fmla="*/ 1010539 h 6858000"/>
              <a:gd name="connsiteX15" fmla="*/ 1195741 w 12192000"/>
              <a:gd name="connsiteY15" fmla="*/ 1288140 h 6858000"/>
              <a:gd name="connsiteX16" fmla="*/ 6043842 w 12192000"/>
              <a:gd name="connsiteY16" fmla="*/ 1288140 h 6858000"/>
              <a:gd name="connsiteX17" fmla="*/ 6321443 w 12192000"/>
              <a:gd name="connsiteY17" fmla="*/ 1010539 h 6858000"/>
              <a:gd name="connsiteX18" fmla="*/ 6321443 w 12192000"/>
              <a:gd name="connsiteY18" fmla="*/ 0 h 6858000"/>
              <a:gd name="connsiteX19" fmla="*/ 11019692 w 12192000"/>
              <a:gd name="connsiteY19" fmla="*/ 0 h 6858000"/>
              <a:gd name="connsiteX20" fmla="*/ 11019692 w 12192000"/>
              <a:gd name="connsiteY20" fmla="*/ 6858000 h 6858000"/>
              <a:gd name="connsiteX21" fmla="*/ 6283982 w 12192000"/>
              <a:gd name="connsiteY21" fmla="*/ 6858000 h 6858000"/>
              <a:gd name="connsiteX22" fmla="*/ 6283982 w 12192000"/>
              <a:gd name="connsiteY22" fmla="*/ 6429590 h 6858000"/>
              <a:gd name="connsiteX23" fmla="*/ 6058926 w 12192000"/>
              <a:gd name="connsiteY23" fmla="*/ 6204534 h 6858000"/>
              <a:gd name="connsiteX24" fmla="*/ 1105735 w 12192000"/>
              <a:gd name="connsiteY24" fmla="*/ 6204534 h 6858000"/>
              <a:gd name="connsiteX25" fmla="*/ 880679 w 12192000"/>
              <a:gd name="connsiteY25" fmla="*/ 6429590 h 6858000"/>
              <a:gd name="connsiteX26" fmla="*/ 880679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38655" y="1746908"/>
                </a:moveTo>
                <a:cubicBezTo>
                  <a:pt x="1014360" y="1746908"/>
                  <a:pt x="913599" y="1847669"/>
                  <a:pt x="913599" y="1971964"/>
                </a:cubicBezTo>
                <a:lnTo>
                  <a:pt x="913599" y="5520711"/>
                </a:lnTo>
                <a:cubicBezTo>
                  <a:pt x="913599" y="5645006"/>
                  <a:pt x="1014360" y="5745767"/>
                  <a:pt x="1138655" y="5745767"/>
                </a:cubicBezTo>
                <a:lnTo>
                  <a:pt x="6091846" y="5745767"/>
                </a:lnTo>
                <a:cubicBezTo>
                  <a:pt x="6216141" y="5745767"/>
                  <a:pt x="6316902" y="5645006"/>
                  <a:pt x="6316902" y="5520711"/>
                </a:cubicBezTo>
                <a:lnTo>
                  <a:pt x="6316902" y="1971964"/>
                </a:lnTo>
                <a:cubicBezTo>
                  <a:pt x="6316902" y="1847669"/>
                  <a:pt x="6216141" y="1746908"/>
                  <a:pt x="6091846" y="1746908"/>
                </a:cubicBezTo>
                <a:close/>
                <a:moveTo>
                  <a:pt x="12184610" y="0"/>
                </a:moveTo>
                <a:lnTo>
                  <a:pt x="12192000" y="0"/>
                </a:lnTo>
                <a:lnTo>
                  <a:pt x="12192000" y="6858000"/>
                </a:lnTo>
                <a:lnTo>
                  <a:pt x="12184610" y="6858000"/>
                </a:lnTo>
                <a:close/>
                <a:moveTo>
                  <a:pt x="0" y="0"/>
                </a:moveTo>
                <a:lnTo>
                  <a:pt x="918140" y="0"/>
                </a:lnTo>
                <a:lnTo>
                  <a:pt x="918140" y="1010539"/>
                </a:lnTo>
                <a:cubicBezTo>
                  <a:pt x="918140" y="1163854"/>
                  <a:pt x="1042426" y="1288140"/>
                  <a:pt x="1195741" y="1288140"/>
                </a:cubicBezTo>
                <a:lnTo>
                  <a:pt x="6043842" y="1288140"/>
                </a:lnTo>
                <a:cubicBezTo>
                  <a:pt x="6197157" y="1288140"/>
                  <a:pt x="6321443" y="1163854"/>
                  <a:pt x="6321443" y="1010539"/>
                </a:cubicBezTo>
                <a:lnTo>
                  <a:pt x="6321443" y="0"/>
                </a:lnTo>
                <a:lnTo>
                  <a:pt x="11019692" y="0"/>
                </a:lnTo>
                <a:lnTo>
                  <a:pt x="11019692" y="6858000"/>
                </a:lnTo>
                <a:lnTo>
                  <a:pt x="6283982" y="6858000"/>
                </a:lnTo>
                <a:lnTo>
                  <a:pt x="6283982" y="6429590"/>
                </a:lnTo>
                <a:cubicBezTo>
                  <a:pt x="6283982" y="6305295"/>
                  <a:pt x="6183221" y="6204534"/>
                  <a:pt x="6058926" y="6204534"/>
                </a:cubicBezTo>
                <a:lnTo>
                  <a:pt x="1105735" y="6204534"/>
                </a:lnTo>
                <a:cubicBezTo>
                  <a:pt x="981440" y="6204534"/>
                  <a:pt x="880679" y="6305295"/>
                  <a:pt x="880679" y="6429590"/>
                </a:cubicBezTo>
                <a:lnTo>
                  <a:pt x="880679" y="6858000"/>
                </a:lnTo>
                <a:lnTo>
                  <a:pt x="0" y="685800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 name="Group 7">
            <a:extLst>
              <a:ext uri="{FF2B5EF4-FFF2-40B4-BE49-F238E27FC236}">
                <a16:creationId xmlns:a16="http://schemas.microsoft.com/office/drawing/2014/main" id="{63315A23-2C00-4A7E-B9E9-65CF734EE176}"/>
              </a:ext>
              <a:ext uri="{C183D7F6-B498-43B3-948B-1728B52AA6E4}">
                <adec:decorative xmlns:adec="http://schemas.microsoft.com/office/drawing/2017/decorative" val="1"/>
              </a:ext>
            </a:extLst>
          </p:cNvPr>
          <p:cNvGrpSpPr/>
          <p:nvPr userDrawn="1"/>
        </p:nvGrpSpPr>
        <p:grpSpPr>
          <a:xfrm>
            <a:off x="8068700" y="1116391"/>
            <a:ext cx="4120055" cy="4308449"/>
            <a:chOff x="5656746" y="820557"/>
            <a:chExt cx="4120055" cy="4308449"/>
          </a:xfrm>
        </p:grpSpPr>
        <p:pic>
          <p:nvPicPr>
            <p:cNvPr id="9" name="Graphic 8">
              <a:extLst>
                <a:ext uri="{FF2B5EF4-FFF2-40B4-BE49-F238E27FC236}">
                  <a16:creationId xmlns:a16="http://schemas.microsoft.com/office/drawing/2014/main" id="{CFF8075D-03CC-DDD4-332C-F26F61AF7F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1" name="Graphic 10">
              <a:extLst>
                <a:ext uri="{FF2B5EF4-FFF2-40B4-BE49-F238E27FC236}">
                  <a16:creationId xmlns:a16="http://schemas.microsoft.com/office/drawing/2014/main" id="{DE03B7A5-6E3E-5DC1-6705-A3B82F408CD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sp>
        <p:nvSpPr>
          <p:cNvPr id="13" name="Rectangle 12">
            <a:extLst>
              <a:ext uri="{FF2B5EF4-FFF2-40B4-BE49-F238E27FC236}">
                <a16:creationId xmlns:a16="http://schemas.microsoft.com/office/drawing/2014/main" id="{BFAD7832-54F8-F683-7C5A-71ABBBD6D13E}"/>
              </a:ext>
              <a:ext uri="{C183D7F6-B498-43B3-948B-1728B52AA6E4}">
                <adec:decorative xmlns:adec="http://schemas.microsoft.com/office/drawing/2017/decorative" val="1"/>
              </a:ext>
            </a:extLst>
          </p:cNvPr>
          <p:cNvSpPr/>
          <p:nvPr userDrawn="1"/>
        </p:nvSpPr>
        <p:spPr>
          <a:xfrm>
            <a:off x="301555" y="270595"/>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7020675" y="480627"/>
            <a:ext cx="4505155" cy="2894495"/>
          </a:xfrm>
        </p:spPr>
        <p:txBody>
          <a:bodyPr anchor="b">
            <a:normAutofit/>
          </a:bodyPr>
          <a:lstStyle>
            <a:lvl1pPr algn="l">
              <a:defRPr sz="4400" b="0" spc="0" baseline="0"/>
            </a:lvl1pPr>
          </a:lstStyle>
          <a:p>
            <a:r>
              <a:rPr lang="en-US" dirty="0"/>
              <a:t>Click to add title</a:t>
            </a:r>
          </a:p>
        </p:txBody>
      </p:sp>
      <p:sp>
        <p:nvSpPr>
          <p:cNvPr id="19" name="Picture Placeholder 10">
            <a:extLst>
              <a:ext uri="{FF2B5EF4-FFF2-40B4-BE49-F238E27FC236}">
                <a16:creationId xmlns:a16="http://schemas.microsoft.com/office/drawing/2014/main" id="{8ABFB379-CB29-0D42-1349-53B7325212E7}"/>
              </a:ext>
            </a:extLst>
          </p:cNvPr>
          <p:cNvSpPr>
            <a:spLocks noGrp="1"/>
          </p:cNvSpPr>
          <p:nvPr>
            <p:ph type="pic" sz="quarter" idx="10" hasCustomPrompt="1"/>
          </p:nvPr>
        </p:nvSpPr>
        <p:spPr>
          <a:xfrm>
            <a:off x="915410" y="1751759"/>
            <a:ext cx="5394960" cy="3997325"/>
          </a:xfrm>
          <a:prstGeom prst="roundRect">
            <a:avLst>
              <a:gd name="adj" fmla="val 5229"/>
            </a:avLst>
          </a:prstGeom>
        </p:spPr>
        <p:txBody>
          <a:bodyPr/>
          <a:lstStyle>
            <a:lvl1pPr marL="0" indent="0" algn="ctr">
              <a:buNone/>
              <a:defRPr/>
            </a:lvl1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icon to add picture </a:t>
            </a:r>
          </a:p>
          <a:p>
            <a:endParaRPr lang="en-US" dirty="0"/>
          </a:p>
        </p:txBody>
      </p:sp>
      <p:sp>
        <p:nvSpPr>
          <p:cNvPr id="43" name="Content Placeholder 42">
            <a:extLst>
              <a:ext uri="{FF2B5EF4-FFF2-40B4-BE49-F238E27FC236}">
                <a16:creationId xmlns:a16="http://schemas.microsoft.com/office/drawing/2014/main" id="{6EE87FA3-5409-C076-826E-A5685EB21E22}"/>
              </a:ext>
            </a:extLst>
          </p:cNvPr>
          <p:cNvSpPr>
            <a:spLocks noGrp="1"/>
          </p:cNvSpPr>
          <p:nvPr>
            <p:ph sz="quarter" idx="11" hasCustomPrompt="1"/>
          </p:nvPr>
        </p:nvSpPr>
        <p:spPr>
          <a:xfrm>
            <a:off x="7021313" y="3505200"/>
            <a:ext cx="4029859" cy="3001963"/>
          </a:xfrm>
        </p:spPr>
        <p:txBody>
          <a:bodyPr>
            <a:normAutofit/>
          </a:bodyPr>
          <a:lstStyle>
            <a:lvl1pPr marL="0" indent="0">
              <a:lnSpc>
                <a:spcPct val="100000"/>
              </a:lnSpc>
              <a:spcBef>
                <a:spcPts val="1000"/>
              </a:spcBef>
              <a:buNone/>
              <a:defRPr sz="2400"/>
            </a:lvl1pPr>
            <a:lvl2pPr marL="457200" indent="0">
              <a:lnSpc>
                <a:spcPct val="100000"/>
              </a:lnSpc>
              <a:spcBef>
                <a:spcPts val="1000"/>
              </a:spcBef>
              <a:buNone/>
              <a:defRPr sz="2000"/>
            </a:lvl2pPr>
            <a:lvl3pPr marL="914400" indent="0">
              <a:lnSpc>
                <a:spcPct val="100000"/>
              </a:lnSpc>
              <a:spcBef>
                <a:spcPts val="1000"/>
              </a:spcBef>
              <a:buNone/>
              <a:defRPr sz="1800"/>
            </a:lvl3pPr>
            <a:lvl4pPr marL="1371600" indent="0">
              <a:lnSpc>
                <a:spcPct val="100000"/>
              </a:lnSpc>
              <a:spcBef>
                <a:spcPts val="1000"/>
              </a:spcBef>
              <a:buNone/>
              <a:defRPr sz="1600"/>
            </a:lvl4pPr>
            <a:lvl5pPr marL="1828800" indent="0">
              <a:lnSpc>
                <a:spcPct val="100000"/>
              </a:lnSpc>
              <a:spcBef>
                <a:spcPts val="1000"/>
              </a:spcBef>
              <a:buNone/>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1D52A9BE-2A46-4899-C38E-B513CC1AF11E}"/>
              </a:ext>
            </a:extLst>
          </p:cNvPr>
          <p:cNvSpPr>
            <a:spLocks noGrp="1"/>
          </p:cNvSpPr>
          <p:nvPr>
            <p:ph type="sldNum" sz="quarter" idx="14"/>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2659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A9EF1CCA-35D0-41F4-BC3D-AA1679C3E60D}"/>
              </a:ext>
              <a:ext uri="{C183D7F6-B498-43B3-948B-1728B52AA6E4}">
                <adec:decorative xmlns:adec="http://schemas.microsoft.com/office/drawing/2017/decorative" val="1"/>
              </a:ext>
            </a:extLst>
          </p:cNvPr>
          <p:cNvGrpSpPr/>
          <p:nvPr userDrawn="1"/>
        </p:nvGrpSpPr>
        <p:grpSpPr>
          <a:xfrm>
            <a:off x="1276514" y="397442"/>
            <a:ext cx="9619886" cy="6623279"/>
            <a:chOff x="1276514" y="397442"/>
            <a:chExt cx="9619886" cy="6623279"/>
          </a:xfrm>
        </p:grpSpPr>
        <p:grpSp>
          <p:nvGrpSpPr>
            <p:cNvPr id="8" name="Group 7">
              <a:extLst>
                <a:ext uri="{FF2B5EF4-FFF2-40B4-BE49-F238E27FC236}">
                  <a16:creationId xmlns:a16="http://schemas.microsoft.com/office/drawing/2014/main" id="{039112C6-05E1-7A58-F9B3-4ED607F0FEB5}"/>
                </a:ext>
              </a:extLst>
            </p:cNvPr>
            <p:cNvGrpSpPr/>
            <p:nvPr userDrawn="1"/>
          </p:nvGrpSpPr>
          <p:grpSpPr>
            <a:xfrm>
              <a:off x="1276514" y="397442"/>
              <a:ext cx="3028206" cy="3166674"/>
              <a:chOff x="5656746" y="820557"/>
              <a:chExt cx="4120055" cy="4308449"/>
            </a:xfrm>
          </p:grpSpPr>
          <p:pic>
            <p:nvPicPr>
              <p:cNvPr id="9" name="Graphic 8">
                <a:extLst>
                  <a:ext uri="{FF2B5EF4-FFF2-40B4-BE49-F238E27FC236}">
                    <a16:creationId xmlns:a16="http://schemas.microsoft.com/office/drawing/2014/main" id="{580B3039-6990-1E35-87E4-6C581CF7BA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0" name="Graphic 9">
                <a:extLst>
                  <a:ext uri="{FF2B5EF4-FFF2-40B4-BE49-F238E27FC236}">
                    <a16:creationId xmlns:a16="http://schemas.microsoft.com/office/drawing/2014/main" id="{37F0331D-9A8D-485F-9469-6B31E3D61CF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grpSp>
          <p:nvGrpSpPr>
            <p:cNvPr id="12" name="Group 11">
              <a:extLst>
                <a:ext uri="{FF2B5EF4-FFF2-40B4-BE49-F238E27FC236}">
                  <a16:creationId xmlns:a16="http://schemas.microsoft.com/office/drawing/2014/main" id="{D1BCBEDD-D6D8-B22D-46D2-C061FBDFE326}"/>
                </a:ext>
              </a:extLst>
            </p:cNvPr>
            <p:cNvGrpSpPr/>
            <p:nvPr userDrawn="1"/>
          </p:nvGrpSpPr>
          <p:grpSpPr>
            <a:xfrm>
              <a:off x="6776345" y="2712272"/>
              <a:ext cx="4120055" cy="4308449"/>
              <a:chOff x="5656746" y="820557"/>
              <a:chExt cx="4120055" cy="4308449"/>
            </a:xfrm>
          </p:grpSpPr>
          <p:pic>
            <p:nvPicPr>
              <p:cNvPr id="13" name="Graphic 12">
                <a:extLst>
                  <a:ext uri="{FF2B5EF4-FFF2-40B4-BE49-F238E27FC236}">
                    <a16:creationId xmlns:a16="http://schemas.microsoft.com/office/drawing/2014/main" id="{43D2104B-238A-6958-53E9-4C3CFC4C99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4" name="Graphic 13">
                <a:extLst>
                  <a:ext uri="{FF2B5EF4-FFF2-40B4-BE49-F238E27FC236}">
                    <a16:creationId xmlns:a16="http://schemas.microsoft.com/office/drawing/2014/main" id="{FE1FCD13-2E12-4019-9FCB-3A53D17321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grpSp>
      <p:sp>
        <p:nvSpPr>
          <p:cNvPr id="7" name="Rectangle 6">
            <a:extLst>
              <a:ext uri="{FF2B5EF4-FFF2-40B4-BE49-F238E27FC236}">
                <a16:creationId xmlns:a16="http://schemas.microsoft.com/office/drawing/2014/main" id="{7CEA9FD7-5B24-27A7-2BB5-A937B6A4DA0F}"/>
              </a:ext>
              <a:ext uri="{C183D7F6-B498-43B3-948B-1728B52AA6E4}">
                <adec:decorative xmlns:adec="http://schemas.microsoft.com/office/drawing/2017/decorative" val="1"/>
              </a:ext>
            </a:extLst>
          </p:cNvPr>
          <p:cNvSpPr/>
          <p:nvPr userDrawn="1"/>
        </p:nvSpPr>
        <p:spPr>
          <a:xfrm>
            <a:off x="10389386" y="0"/>
            <a:ext cx="4572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C3731B0-8EE6-11A7-D5EB-431792C487D8}"/>
              </a:ext>
              <a:ext uri="{C183D7F6-B498-43B3-948B-1728B52AA6E4}">
                <adec:decorative xmlns:adec="http://schemas.microsoft.com/office/drawing/2017/decorative" val="1"/>
              </a:ext>
            </a:extLst>
          </p:cNvPr>
          <p:cNvSpPr/>
          <p:nvPr userDrawn="1"/>
        </p:nvSpPr>
        <p:spPr>
          <a:xfrm>
            <a:off x="442568" y="0"/>
            <a:ext cx="2108126"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6EEE179-0672-B497-0D0F-DF7C0E09DFC9}"/>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18745" y="507244"/>
            <a:ext cx="9143999" cy="2162065"/>
          </a:xfrm>
        </p:spPr>
        <p:txBody>
          <a:bodyPr anchor="b">
            <a:normAutofit/>
          </a:bodyPr>
          <a:lstStyle>
            <a:lvl1pPr algn="l">
              <a:defRPr sz="4800" b="1"/>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2552700" y="3586281"/>
            <a:ext cx="7086600" cy="2286000"/>
          </a:xfrm>
        </p:spPr>
        <p:txBody>
          <a:bodyPr>
            <a:normAutofit/>
          </a:bodyPr>
          <a:lstStyle>
            <a:lvl1pPr marL="0" indent="0" algn="ctr">
              <a:lnSpc>
                <a:spcPct val="100000"/>
              </a:lnSpc>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6" name="Slide Number Placeholder 5">
            <a:extLst>
              <a:ext uri="{FF2B5EF4-FFF2-40B4-BE49-F238E27FC236}">
                <a16:creationId xmlns:a16="http://schemas.microsoft.com/office/drawing/2014/main" id="{0E8AEB78-507E-76A4-533C-B685FBB93E63}"/>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630715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Right 2">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008A07D-9CD9-61E7-5307-509E256E3280}"/>
              </a:ext>
              <a:ext uri="{C183D7F6-B498-43B3-948B-1728B52AA6E4}">
                <adec:decorative xmlns:adec="http://schemas.microsoft.com/office/drawing/2017/decorative" val="1"/>
              </a:ext>
            </a:extLst>
          </p:cNvPr>
          <p:cNvSpPr/>
          <p:nvPr userDrawn="1"/>
        </p:nvSpPr>
        <p:spPr>
          <a:xfrm>
            <a:off x="968196" y="0"/>
            <a:ext cx="2497096"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6D3D556-F10A-EC7C-0757-E00C6BD1151D}"/>
              </a:ext>
              <a:ext uri="{C183D7F6-B498-43B3-948B-1728B52AA6E4}">
                <adec:decorative xmlns:adec="http://schemas.microsoft.com/office/drawing/2017/decorative" val="1"/>
              </a:ext>
            </a:extLst>
          </p:cNvPr>
          <p:cNvSpPr/>
          <p:nvPr userDrawn="1"/>
        </p:nvSpPr>
        <p:spPr>
          <a:xfrm>
            <a:off x="5755612" y="0"/>
            <a:ext cx="39699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0F434F37-A346-4DC3-ACA1-FE0B5DD0A9D0}"/>
              </a:ext>
              <a:ext uri="{C183D7F6-B498-43B3-948B-1728B52AA6E4}">
                <adec:decorative xmlns:adec="http://schemas.microsoft.com/office/drawing/2017/decorative" val="1"/>
              </a:ext>
            </a:extLst>
          </p:cNvPr>
          <p:cNvGrpSpPr/>
          <p:nvPr userDrawn="1"/>
        </p:nvGrpSpPr>
        <p:grpSpPr>
          <a:xfrm>
            <a:off x="1405264" y="1517829"/>
            <a:ext cx="4120055" cy="4308449"/>
            <a:chOff x="5656746" y="820557"/>
            <a:chExt cx="4120055" cy="4308449"/>
          </a:xfrm>
        </p:grpSpPr>
        <p:pic>
          <p:nvPicPr>
            <p:cNvPr id="6" name="Graphic 5">
              <a:extLst>
                <a:ext uri="{FF2B5EF4-FFF2-40B4-BE49-F238E27FC236}">
                  <a16:creationId xmlns:a16="http://schemas.microsoft.com/office/drawing/2014/main" id="{1CD6BFE6-65DF-2EFD-2AB8-EF54AE6EDE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5" name="Graphic 14">
              <a:extLst>
                <a:ext uri="{FF2B5EF4-FFF2-40B4-BE49-F238E27FC236}">
                  <a16:creationId xmlns:a16="http://schemas.microsoft.com/office/drawing/2014/main" id="{772A018D-5452-637A-6EFC-8A1C55CE03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sp>
        <p:nvSpPr>
          <p:cNvPr id="21" name="Rectangle 20">
            <a:extLst>
              <a:ext uri="{FF2B5EF4-FFF2-40B4-BE49-F238E27FC236}">
                <a16:creationId xmlns:a16="http://schemas.microsoft.com/office/drawing/2014/main" id="{43AED969-CB3F-45E5-4B56-8D4841A04265}"/>
              </a:ext>
              <a:ext uri="{C183D7F6-B498-43B3-948B-1728B52AA6E4}">
                <adec:decorative xmlns:adec="http://schemas.microsoft.com/office/drawing/2017/decorative" val="1"/>
              </a:ext>
            </a:extLst>
          </p:cNvPr>
          <p:cNvSpPr/>
          <p:nvPr userDrawn="1"/>
        </p:nvSpPr>
        <p:spPr>
          <a:xfrm>
            <a:off x="2653444" y="0"/>
            <a:ext cx="4572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6EEE179-0672-B497-0D0F-DF7C0E09DFC9}"/>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6297523" y="750316"/>
            <a:ext cx="5469591" cy="2066052"/>
          </a:xfrm>
        </p:spPr>
        <p:txBody>
          <a:bodyPr anchor="ctr">
            <a:normAutofit/>
          </a:bodyPr>
          <a:lstStyle>
            <a:lvl1pPr algn="l">
              <a:defRPr sz="4400" b="0"/>
            </a:lvl1pPr>
          </a:lstStyle>
          <a:p>
            <a:r>
              <a:rPr lang="en-US" dirty="0"/>
              <a:t>Click to add title</a:t>
            </a:r>
          </a:p>
        </p:txBody>
      </p:sp>
      <p:sp>
        <p:nvSpPr>
          <p:cNvPr id="23" name="Content Placeholder 22">
            <a:extLst>
              <a:ext uri="{FF2B5EF4-FFF2-40B4-BE49-F238E27FC236}">
                <a16:creationId xmlns:a16="http://schemas.microsoft.com/office/drawing/2014/main" id="{5F3BAA8E-44E6-12B3-F690-09AB8C245E99}"/>
              </a:ext>
            </a:extLst>
          </p:cNvPr>
          <p:cNvSpPr>
            <a:spLocks noGrp="1"/>
          </p:cNvSpPr>
          <p:nvPr>
            <p:ph sz="quarter" idx="10" hasCustomPrompt="1"/>
          </p:nvPr>
        </p:nvSpPr>
        <p:spPr>
          <a:xfrm>
            <a:off x="6297703" y="2884989"/>
            <a:ext cx="4768850" cy="3625392"/>
          </a:xfrm>
        </p:spPr>
        <p:txBody>
          <a:bodyPr>
            <a:normAutofit/>
          </a:bodyPr>
          <a:lstStyle>
            <a:lvl1pPr marL="0" indent="0">
              <a:lnSpc>
                <a:spcPct val="100000"/>
              </a:lnSpc>
              <a:spcBef>
                <a:spcPts val="1000"/>
              </a:spcBef>
              <a:buNone/>
              <a:defRPr sz="2400"/>
            </a:lvl1pPr>
            <a:lvl2pPr marL="457200" indent="0">
              <a:lnSpc>
                <a:spcPct val="100000"/>
              </a:lnSpc>
              <a:spcBef>
                <a:spcPts val="1000"/>
              </a:spcBef>
              <a:buNone/>
              <a:defRPr sz="2000"/>
            </a:lvl2pPr>
            <a:lvl3pPr marL="914400" indent="0">
              <a:lnSpc>
                <a:spcPct val="100000"/>
              </a:lnSpc>
              <a:spcBef>
                <a:spcPts val="1000"/>
              </a:spcBef>
              <a:buNone/>
              <a:defRPr sz="1800"/>
            </a:lvl3pPr>
            <a:lvl4pPr marL="1371600" indent="0">
              <a:lnSpc>
                <a:spcPct val="100000"/>
              </a:lnSpc>
              <a:spcBef>
                <a:spcPts val="1000"/>
              </a:spcBef>
              <a:buNone/>
              <a:defRPr sz="1600"/>
            </a:lvl4pPr>
            <a:lvl5pPr marL="1828800" indent="0">
              <a:lnSpc>
                <a:spcPct val="100000"/>
              </a:lnSpc>
              <a:spcBef>
                <a:spcPts val="1000"/>
              </a:spcBef>
              <a:buNone/>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94A042FB-AE91-12A6-1B9A-55AE16FB5340}"/>
              </a:ext>
            </a:extLst>
          </p:cNvPr>
          <p:cNvSpPr>
            <a:spLocks noGrp="1"/>
          </p:cNvSpPr>
          <p:nvPr>
            <p:ph type="sldNum" sz="quarter" idx="13"/>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44997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4" name="Freeform 4">
            <a:extLst>
              <a:ext uri="{FF2B5EF4-FFF2-40B4-BE49-F238E27FC236}">
                <a16:creationId xmlns:a16="http://schemas.microsoft.com/office/drawing/2014/main" id="{FA63973E-7BCA-0A84-9988-670F7B314B7F}"/>
              </a:ext>
              <a:ext uri="{C183D7F6-B498-43B3-948B-1728B52AA6E4}">
                <adec:decorative xmlns:adec="http://schemas.microsoft.com/office/drawing/2017/decorative" val="1"/>
              </a:ext>
            </a:extLst>
          </p:cNvPr>
          <p:cNvSpPr/>
          <p:nvPr userDrawn="1"/>
        </p:nvSpPr>
        <p:spPr>
          <a:xfrm flipH="1">
            <a:off x="1928" y="1925"/>
            <a:ext cx="12192000" cy="6858000"/>
          </a:xfrm>
          <a:custGeom>
            <a:avLst/>
            <a:gdLst>
              <a:gd name="connsiteX0" fmla="*/ 0 w 12192000"/>
              <a:gd name="connsiteY0" fmla="*/ 0 h 6858000"/>
              <a:gd name="connsiteX1" fmla="*/ 918140 w 12192000"/>
              <a:gd name="connsiteY1" fmla="*/ 0 h 6858000"/>
              <a:gd name="connsiteX2" fmla="*/ 918140 w 12192000"/>
              <a:gd name="connsiteY2" fmla="*/ 1010539 h 6858000"/>
              <a:gd name="connsiteX3" fmla="*/ 1195741 w 12192000"/>
              <a:gd name="connsiteY3" fmla="*/ 1288140 h 6858000"/>
              <a:gd name="connsiteX4" fmla="*/ 6043842 w 12192000"/>
              <a:gd name="connsiteY4" fmla="*/ 1288140 h 6858000"/>
              <a:gd name="connsiteX5" fmla="*/ 6321443 w 12192000"/>
              <a:gd name="connsiteY5" fmla="*/ 1010539 h 6858000"/>
              <a:gd name="connsiteX6" fmla="*/ 6321443 w 12192000"/>
              <a:gd name="connsiteY6" fmla="*/ 0 h 6858000"/>
              <a:gd name="connsiteX7" fmla="*/ 12192000 w 12192000"/>
              <a:gd name="connsiteY7" fmla="*/ 0 h 6858000"/>
              <a:gd name="connsiteX8" fmla="*/ 12192000 w 12192000"/>
              <a:gd name="connsiteY8" fmla="*/ 6858000 h 6858000"/>
              <a:gd name="connsiteX9" fmla="*/ 6283982 w 12192000"/>
              <a:gd name="connsiteY9" fmla="*/ 6858000 h 6858000"/>
              <a:gd name="connsiteX10" fmla="*/ 6283982 w 12192000"/>
              <a:gd name="connsiteY10" fmla="*/ 6429590 h 6858000"/>
              <a:gd name="connsiteX11" fmla="*/ 6058926 w 12192000"/>
              <a:gd name="connsiteY11" fmla="*/ 6204534 h 6858000"/>
              <a:gd name="connsiteX12" fmla="*/ 1105735 w 12192000"/>
              <a:gd name="connsiteY12" fmla="*/ 6204534 h 6858000"/>
              <a:gd name="connsiteX13" fmla="*/ 880679 w 12192000"/>
              <a:gd name="connsiteY13" fmla="*/ 6429590 h 6858000"/>
              <a:gd name="connsiteX14" fmla="*/ 880679 w 12192000"/>
              <a:gd name="connsiteY14" fmla="*/ 6858000 h 6858000"/>
              <a:gd name="connsiteX15" fmla="*/ 0 w 12192000"/>
              <a:gd name="connsiteY15" fmla="*/ 6858000 h 6858000"/>
              <a:gd name="connsiteX16" fmla="*/ 0 w 12192000"/>
              <a:gd name="connsiteY16" fmla="*/ 0 h 6858000"/>
              <a:gd name="connsiteX17" fmla="*/ 1138655 w 12192000"/>
              <a:gd name="connsiteY17" fmla="*/ 1746908 h 6858000"/>
              <a:gd name="connsiteX18" fmla="*/ 913599 w 12192000"/>
              <a:gd name="connsiteY18" fmla="*/ 1971964 h 6858000"/>
              <a:gd name="connsiteX19" fmla="*/ 913599 w 12192000"/>
              <a:gd name="connsiteY19" fmla="*/ 5520711 h 6858000"/>
              <a:gd name="connsiteX20" fmla="*/ 1138655 w 12192000"/>
              <a:gd name="connsiteY20" fmla="*/ 5745767 h 6858000"/>
              <a:gd name="connsiteX21" fmla="*/ 6091846 w 12192000"/>
              <a:gd name="connsiteY21" fmla="*/ 5745767 h 6858000"/>
              <a:gd name="connsiteX22" fmla="*/ 6316902 w 12192000"/>
              <a:gd name="connsiteY22" fmla="*/ 5520711 h 6858000"/>
              <a:gd name="connsiteX23" fmla="*/ 6316902 w 12192000"/>
              <a:gd name="connsiteY23" fmla="*/ 1971964 h 6858000"/>
              <a:gd name="connsiteX24" fmla="*/ 6091846 w 12192000"/>
              <a:gd name="connsiteY24" fmla="*/ 1746908 h 6858000"/>
              <a:gd name="connsiteX25" fmla="*/ 1138655 w 12192000"/>
              <a:gd name="connsiteY25" fmla="*/ 17469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0" h="6858000">
                <a:moveTo>
                  <a:pt x="0" y="0"/>
                </a:moveTo>
                <a:lnTo>
                  <a:pt x="918140" y="0"/>
                </a:lnTo>
                <a:lnTo>
                  <a:pt x="918140" y="1010539"/>
                </a:lnTo>
                <a:cubicBezTo>
                  <a:pt x="918140" y="1163854"/>
                  <a:pt x="1042426" y="1288140"/>
                  <a:pt x="1195741" y="1288140"/>
                </a:cubicBezTo>
                <a:lnTo>
                  <a:pt x="6043842" y="1288140"/>
                </a:lnTo>
                <a:cubicBezTo>
                  <a:pt x="6197157" y="1288140"/>
                  <a:pt x="6321443" y="1163854"/>
                  <a:pt x="6321443" y="1010539"/>
                </a:cubicBezTo>
                <a:lnTo>
                  <a:pt x="6321443" y="0"/>
                </a:lnTo>
                <a:lnTo>
                  <a:pt x="12192000" y="0"/>
                </a:lnTo>
                <a:lnTo>
                  <a:pt x="12192000" y="6858000"/>
                </a:lnTo>
                <a:lnTo>
                  <a:pt x="6283982" y="6858000"/>
                </a:lnTo>
                <a:lnTo>
                  <a:pt x="6283982" y="6429590"/>
                </a:lnTo>
                <a:cubicBezTo>
                  <a:pt x="6283982" y="6305295"/>
                  <a:pt x="6183221" y="6204534"/>
                  <a:pt x="6058926" y="6204534"/>
                </a:cubicBezTo>
                <a:lnTo>
                  <a:pt x="1105735" y="6204534"/>
                </a:lnTo>
                <a:cubicBezTo>
                  <a:pt x="981440" y="6204534"/>
                  <a:pt x="880679" y="6305295"/>
                  <a:pt x="880679" y="6429590"/>
                </a:cubicBezTo>
                <a:lnTo>
                  <a:pt x="880679" y="6858000"/>
                </a:lnTo>
                <a:lnTo>
                  <a:pt x="0" y="6858000"/>
                </a:lnTo>
                <a:lnTo>
                  <a:pt x="0" y="0"/>
                </a:lnTo>
                <a:close/>
                <a:moveTo>
                  <a:pt x="1138655" y="1746908"/>
                </a:moveTo>
                <a:cubicBezTo>
                  <a:pt x="1014360" y="1746908"/>
                  <a:pt x="913599" y="1847669"/>
                  <a:pt x="913599" y="1971964"/>
                </a:cubicBezTo>
                <a:lnTo>
                  <a:pt x="913599" y="5520711"/>
                </a:lnTo>
                <a:cubicBezTo>
                  <a:pt x="913599" y="5645006"/>
                  <a:pt x="1014360" y="5745767"/>
                  <a:pt x="1138655" y="5745767"/>
                </a:cubicBezTo>
                <a:lnTo>
                  <a:pt x="6091846" y="5745767"/>
                </a:lnTo>
                <a:cubicBezTo>
                  <a:pt x="6216141" y="5745767"/>
                  <a:pt x="6316902" y="5645006"/>
                  <a:pt x="6316902" y="5520711"/>
                </a:cubicBezTo>
                <a:lnTo>
                  <a:pt x="6316902" y="1971964"/>
                </a:lnTo>
                <a:cubicBezTo>
                  <a:pt x="6316902" y="1847669"/>
                  <a:pt x="6216141" y="1746908"/>
                  <a:pt x="6091846" y="1746908"/>
                </a:cubicBezTo>
                <a:lnTo>
                  <a:pt x="1138655" y="1746908"/>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Rectangle 6">
            <a:extLst>
              <a:ext uri="{FF2B5EF4-FFF2-40B4-BE49-F238E27FC236}">
                <a16:creationId xmlns:a16="http://schemas.microsoft.com/office/drawing/2014/main" id="{EF9F5EDC-2D5E-96A7-AAB9-D60B6E1AFB98}"/>
              </a:ext>
              <a:ext uri="{C183D7F6-B498-43B3-948B-1728B52AA6E4}">
                <adec:decorative xmlns:adec="http://schemas.microsoft.com/office/drawing/2017/decorative" val="1"/>
              </a:ext>
            </a:extLst>
          </p:cNvPr>
          <p:cNvSpPr/>
          <p:nvPr userDrawn="1"/>
        </p:nvSpPr>
        <p:spPr>
          <a:xfrm>
            <a:off x="1526699" y="3527"/>
            <a:ext cx="30053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8424DE0-155D-2A3C-788A-5A0C0D9CDADD}"/>
              </a:ext>
              <a:ext uri="{C183D7F6-B498-43B3-948B-1728B52AA6E4}">
                <adec:decorative xmlns:adec="http://schemas.microsoft.com/office/drawing/2017/decorative" val="1"/>
              </a:ext>
            </a:extLst>
          </p:cNvPr>
          <p:cNvSpPr/>
          <p:nvPr userDrawn="1"/>
        </p:nvSpPr>
        <p:spPr>
          <a:xfrm>
            <a:off x="306728" y="275768"/>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3B87C557-55D3-F920-773C-DDD1348C42B8}"/>
              </a:ext>
              <a:ext uri="{C183D7F6-B498-43B3-948B-1728B52AA6E4}">
                <adec:decorative xmlns:adec="http://schemas.microsoft.com/office/drawing/2017/decorative" val="1"/>
              </a:ext>
            </a:extLst>
          </p:cNvPr>
          <p:cNvGrpSpPr/>
          <p:nvPr userDrawn="1"/>
        </p:nvGrpSpPr>
        <p:grpSpPr>
          <a:xfrm>
            <a:off x="72673" y="2714197"/>
            <a:ext cx="4120055" cy="4308449"/>
            <a:chOff x="5656746" y="820557"/>
            <a:chExt cx="4120055" cy="4308449"/>
          </a:xfrm>
        </p:grpSpPr>
        <p:pic>
          <p:nvPicPr>
            <p:cNvPr id="14" name="Graphic 13">
              <a:extLst>
                <a:ext uri="{FF2B5EF4-FFF2-40B4-BE49-F238E27FC236}">
                  <a16:creationId xmlns:a16="http://schemas.microsoft.com/office/drawing/2014/main" id="{1BC0724F-AE42-0E0F-E392-0C3EBB9DD8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6" name="Graphic 15">
              <a:extLst>
                <a:ext uri="{FF2B5EF4-FFF2-40B4-BE49-F238E27FC236}">
                  <a16:creationId xmlns:a16="http://schemas.microsoft.com/office/drawing/2014/main" id="{1B6F6A44-F108-5B62-1638-5680B0204E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700667" y="405113"/>
            <a:ext cx="4505155" cy="6007261"/>
          </a:xfrm>
        </p:spPr>
        <p:txBody>
          <a:bodyPr anchor="ctr">
            <a:normAutofit/>
          </a:bodyPr>
          <a:lstStyle>
            <a:lvl1pPr algn="r">
              <a:defRPr sz="4800" b="1" spc="0" baseline="0"/>
            </a:lvl1pPr>
          </a:lstStyle>
          <a:p>
            <a:r>
              <a:rPr lang="en-US" dirty="0"/>
              <a:t>Click to add title</a:t>
            </a:r>
          </a:p>
        </p:txBody>
      </p:sp>
      <p:sp>
        <p:nvSpPr>
          <p:cNvPr id="21" name="Picture Placeholder 10">
            <a:extLst>
              <a:ext uri="{FF2B5EF4-FFF2-40B4-BE49-F238E27FC236}">
                <a16:creationId xmlns:a16="http://schemas.microsoft.com/office/drawing/2014/main" id="{83A8F0F5-EBCC-860A-B0EE-A7F56BA39A4E}"/>
              </a:ext>
            </a:extLst>
          </p:cNvPr>
          <p:cNvSpPr>
            <a:spLocks noGrp="1"/>
          </p:cNvSpPr>
          <p:nvPr>
            <p:ph type="pic" sz="quarter" idx="11" hasCustomPrompt="1"/>
          </p:nvPr>
        </p:nvSpPr>
        <p:spPr>
          <a:xfrm>
            <a:off x="5876079" y="1748992"/>
            <a:ext cx="5394960" cy="3997325"/>
          </a:xfrm>
          <a:prstGeom prst="roundRect">
            <a:avLst>
              <a:gd name="adj" fmla="val 5229"/>
            </a:avLst>
          </a:prstGeom>
        </p:spPr>
        <p:txBody>
          <a:bodyPr/>
          <a:lstStyle>
            <a:lvl1pPr marL="0" indent="0" algn="ctr">
              <a:buNone/>
              <a:defRPr/>
            </a:lvl1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icon to add picture </a:t>
            </a:r>
          </a:p>
          <a:p>
            <a:endParaRPr lang="en-US" dirty="0"/>
          </a:p>
        </p:txBody>
      </p:sp>
      <p:sp>
        <p:nvSpPr>
          <p:cNvPr id="6" name="Slide Number Placeholder 5">
            <a:extLst>
              <a:ext uri="{FF2B5EF4-FFF2-40B4-BE49-F238E27FC236}">
                <a16:creationId xmlns:a16="http://schemas.microsoft.com/office/drawing/2014/main" id="{7660224B-09BE-F95F-F2DE-0EA9731AEB88}"/>
              </a:ext>
            </a:extLst>
          </p:cNvPr>
          <p:cNvSpPr>
            <a:spLocks noGrp="1"/>
          </p:cNvSpPr>
          <p:nvPr>
            <p:ph type="sldNum" sz="quarter" idx="14"/>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1764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Right 3">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050290D7-ABD3-D880-F002-A497290AC094}"/>
              </a:ext>
              <a:ext uri="{C183D7F6-B498-43B3-948B-1728B52AA6E4}">
                <adec:decorative xmlns:adec="http://schemas.microsoft.com/office/drawing/2017/decorative" val="1"/>
              </a:ext>
            </a:extLst>
          </p:cNvPr>
          <p:cNvSpPr/>
          <p:nvPr userDrawn="1"/>
        </p:nvSpPr>
        <p:spPr>
          <a:xfrm>
            <a:off x="-3245" y="-3248"/>
            <a:ext cx="12192000" cy="6858000"/>
          </a:xfrm>
          <a:custGeom>
            <a:avLst/>
            <a:gdLst>
              <a:gd name="connsiteX0" fmla="*/ 0 w 12192000"/>
              <a:gd name="connsiteY0" fmla="*/ 0 h 6858000"/>
              <a:gd name="connsiteX1" fmla="*/ 918140 w 12192000"/>
              <a:gd name="connsiteY1" fmla="*/ 0 h 6858000"/>
              <a:gd name="connsiteX2" fmla="*/ 918140 w 12192000"/>
              <a:gd name="connsiteY2" fmla="*/ 1010539 h 6858000"/>
              <a:gd name="connsiteX3" fmla="*/ 1195741 w 12192000"/>
              <a:gd name="connsiteY3" fmla="*/ 1288140 h 6858000"/>
              <a:gd name="connsiteX4" fmla="*/ 6043842 w 12192000"/>
              <a:gd name="connsiteY4" fmla="*/ 1288140 h 6858000"/>
              <a:gd name="connsiteX5" fmla="*/ 6321443 w 12192000"/>
              <a:gd name="connsiteY5" fmla="*/ 1010539 h 6858000"/>
              <a:gd name="connsiteX6" fmla="*/ 6321443 w 12192000"/>
              <a:gd name="connsiteY6" fmla="*/ 0 h 6858000"/>
              <a:gd name="connsiteX7" fmla="*/ 12192000 w 12192000"/>
              <a:gd name="connsiteY7" fmla="*/ 0 h 6858000"/>
              <a:gd name="connsiteX8" fmla="*/ 12192000 w 12192000"/>
              <a:gd name="connsiteY8" fmla="*/ 6858000 h 6858000"/>
              <a:gd name="connsiteX9" fmla="*/ 6283982 w 12192000"/>
              <a:gd name="connsiteY9" fmla="*/ 6858000 h 6858000"/>
              <a:gd name="connsiteX10" fmla="*/ 6283982 w 12192000"/>
              <a:gd name="connsiteY10" fmla="*/ 6429590 h 6858000"/>
              <a:gd name="connsiteX11" fmla="*/ 6058926 w 12192000"/>
              <a:gd name="connsiteY11" fmla="*/ 6204534 h 6858000"/>
              <a:gd name="connsiteX12" fmla="*/ 1105735 w 12192000"/>
              <a:gd name="connsiteY12" fmla="*/ 6204534 h 6858000"/>
              <a:gd name="connsiteX13" fmla="*/ 880679 w 12192000"/>
              <a:gd name="connsiteY13" fmla="*/ 6429590 h 6858000"/>
              <a:gd name="connsiteX14" fmla="*/ 880679 w 12192000"/>
              <a:gd name="connsiteY14" fmla="*/ 6858000 h 6858000"/>
              <a:gd name="connsiteX15" fmla="*/ 0 w 12192000"/>
              <a:gd name="connsiteY15" fmla="*/ 6858000 h 6858000"/>
              <a:gd name="connsiteX16" fmla="*/ 0 w 12192000"/>
              <a:gd name="connsiteY16" fmla="*/ 0 h 6858000"/>
              <a:gd name="connsiteX17" fmla="*/ 1138655 w 12192000"/>
              <a:gd name="connsiteY17" fmla="*/ 1746908 h 6858000"/>
              <a:gd name="connsiteX18" fmla="*/ 913599 w 12192000"/>
              <a:gd name="connsiteY18" fmla="*/ 1971964 h 6858000"/>
              <a:gd name="connsiteX19" fmla="*/ 913599 w 12192000"/>
              <a:gd name="connsiteY19" fmla="*/ 5520711 h 6858000"/>
              <a:gd name="connsiteX20" fmla="*/ 1138655 w 12192000"/>
              <a:gd name="connsiteY20" fmla="*/ 5745767 h 6858000"/>
              <a:gd name="connsiteX21" fmla="*/ 6091846 w 12192000"/>
              <a:gd name="connsiteY21" fmla="*/ 5745767 h 6858000"/>
              <a:gd name="connsiteX22" fmla="*/ 6316902 w 12192000"/>
              <a:gd name="connsiteY22" fmla="*/ 5520711 h 6858000"/>
              <a:gd name="connsiteX23" fmla="*/ 6316902 w 12192000"/>
              <a:gd name="connsiteY23" fmla="*/ 1971964 h 6858000"/>
              <a:gd name="connsiteX24" fmla="*/ 6091846 w 12192000"/>
              <a:gd name="connsiteY24" fmla="*/ 1746908 h 6858000"/>
              <a:gd name="connsiteX25" fmla="*/ 1138655 w 12192000"/>
              <a:gd name="connsiteY25" fmla="*/ 17469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0" h="6858000">
                <a:moveTo>
                  <a:pt x="0" y="0"/>
                </a:moveTo>
                <a:lnTo>
                  <a:pt x="918140" y="0"/>
                </a:lnTo>
                <a:lnTo>
                  <a:pt x="918140" y="1010539"/>
                </a:lnTo>
                <a:cubicBezTo>
                  <a:pt x="918140" y="1163854"/>
                  <a:pt x="1042426" y="1288140"/>
                  <a:pt x="1195741" y="1288140"/>
                </a:cubicBezTo>
                <a:lnTo>
                  <a:pt x="6043842" y="1288140"/>
                </a:lnTo>
                <a:cubicBezTo>
                  <a:pt x="6197157" y="1288140"/>
                  <a:pt x="6321443" y="1163854"/>
                  <a:pt x="6321443" y="1010539"/>
                </a:cubicBezTo>
                <a:lnTo>
                  <a:pt x="6321443" y="0"/>
                </a:lnTo>
                <a:lnTo>
                  <a:pt x="12192000" y="0"/>
                </a:lnTo>
                <a:lnTo>
                  <a:pt x="12192000" y="6858000"/>
                </a:lnTo>
                <a:lnTo>
                  <a:pt x="6283982" y="6858000"/>
                </a:lnTo>
                <a:lnTo>
                  <a:pt x="6283982" y="6429590"/>
                </a:lnTo>
                <a:cubicBezTo>
                  <a:pt x="6283982" y="6305295"/>
                  <a:pt x="6183221" y="6204534"/>
                  <a:pt x="6058926" y="6204534"/>
                </a:cubicBezTo>
                <a:lnTo>
                  <a:pt x="1105735" y="6204534"/>
                </a:lnTo>
                <a:cubicBezTo>
                  <a:pt x="981440" y="6204534"/>
                  <a:pt x="880679" y="6305295"/>
                  <a:pt x="880679" y="6429590"/>
                </a:cubicBezTo>
                <a:lnTo>
                  <a:pt x="880679" y="6858000"/>
                </a:lnTo>
                <a:lnTo>
                  <a:pt x="0" y="6858000"/>
                </a:lnTo>
                <a:lnTo>
                  <a:pt x="0" y="0"/>
                </a:lnTo>
                <a:close/>
                <a:moveTo>
                  <a:pt x="1138655" y="1746908"/>
                </a:moveTo>
                <a:cubicBezTo>
                  <a:pt x="1014360" y="1746908"/>
                  <a:pt x="913599" y="1847669"/>
                  <a:pt x="913599" y="1971964"/>
                </a:cubicBezTo>
                <a:lnTo>
                  <a:pt x="913599" y="5520711"/>
                </a:lnTo>
                <a:cubicBezTo>
                  <a:pt x="913599" y="5645006"/>
                  <a:pt x="1014360" y="5745767"/>
                  <a:pt x="1138655" y="5745767"/>
                </a:cubicBezTo>
                <a:lnTo>
                  <a:pt x="6091846" y="5745767"/>
                </a:lnTo>
                <a:cubicBezTo>
                  <a:pt x="6216141" y="5745767"/>
                  <a:pt x="6316902" y="5645006"/>
                  <a:pt x="6316902" y="5520711"/>
                </a:cubicBezTo>
                <a:lnTo>
                  <a:pt x="6316902" y="1971964"/>
                </a:lnTo>
                <a:cubicBezTo>
                  <a:pt x="6316902" y="1847669"/>
                  <a:pt x="6216141" y="1746908"/>
                  <a:pt x="6091846" y="1746908"/>
                </a:cubicBezTo>
                <a:lnTo>
                  <a:pt x="1138655" y="1746908"/>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Rectangle 2">
            <a:extLst>
              <a:ext uri="{FF2B5EF4-FFF2-40B4-BE49-F238E27FC236}">
                <a16:creationId xmlns:a16="http://schemas.microsoft.com/office/drawing/2014/main" id="{EBD13AA8-D23C-5C6A-33DF-C454CDF896BD}"/>
              </a:ext>
              <a:ext uri="{C183D7F6-B498-43B3-948B-1728B52AA6E4}">
                <adec:decorative xmlns:adec="http://schemas.microsoft.com/office/drawing/2017/decorative" val="1"/>
              </a:ext>
            </a:extLst>
          </p:cNvPr>
          <p:cNvSpPr/>
          <p:nvPr userDrawn="1"/>
        </p:nvSpPr>
        <p:spPr>
          <a:xfrm>
            <a:off x="11301493" y="0"/>
            <a:ext cx="109162"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4C39822-D546-CAF5-43A0-84756C8C7B6B}"/>
              </a:ext>
              <a:ext uri="{C183D7F6-B498-43B3-948B-1728B52AA6E4}">
                <adec:decorative xmlns:adec="http://schemas.microsoft.com/office/drawing/2017/decorative" val="1"/>
              </a:ext>
            </a:extLst>
          </p:cNvPr>
          <p:cNvSpPr/>
          <p:nvPr userDrawn="1"/>
        </p:nvSpPr>
        <p:spPr>
          <a:xfrm>
            <a:off x="10761785" y="0"/>
            <a:ext cx="272051"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FAD7832-54F8-F683-7C5A-71ABBBD6D13E}"/>
              </a:ext>
              <a:ext uri="{C183D7F6-B498-43B3-948B-1728B52AA6E4}">
                <adec:decorative xmlns:adec="http://schemas.microsoft.com/office/drawing/2017/decorative" val="1"/>
              </a:ext>
            </a:extLst>
          </p:cNvPr>
          <p:cNvSpPr/>
          <p:nvPr userDrawn="1"/>
        </p:nvSpPr>
        <p:spPr>
          <a:xfrm>
            <a:off x="301555" y="270595"/>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6599930" y="347620"/>
            <a:ext cx="5163939" cy="2474204"/>
          </a:xfrm>
        </p:spPr>
        <p:txBody>
          <a:bodyPr anchor="b">
            <a:normAutofit/>
          </a:bodyPr>
          <a:lstStyle>
            <a:lvl1pPr algn="l">
              <a:defRPr sz="4400" b="0" spc="0" baseline="0"/>
            </a:lvl1pPr>
          </a:lstStyle>
          <a:p>
            <a:r>
              <a:rPr lang="en-US"/>
              <a:t>Click to edit Master title style</a:t>
            </a:r>
            <a:endParaRPr lang="en-US" dirty="0"/>
          </a:p>
        </p:txBody>
      </p:sp>
      <p:sp>
        <p:nvSpPr>
          <p:cNvPr id="19" name="Picture Placeholder 10">
            <a:extLst>
              <a:ext uri="{FF2B5EF4-FFF2-40B4-BE49-F238E27FC236}">
                <a16:creationId xmlns:a16="http://schemas.microsoft.com/office/drawing/2014/main" id="{8ABFB379-CB29-0D42-1349-53B7325212E7}"/>
              </a:ext>
            </a:extLst>
          </p:cNvPr>
          <p:cNvSpPr>
            <a:spLocks noGrp="1"/>
          </p:cNvSpPr>
          <p:nvPr>
            <p:ph type="pic" sz="quarter" idx="10" hasCustomPrompt="1"/>
          </p:nvPr>
        </p:nvSpPr>
        <p:spPr>
          <a:xfrm>
            <a:off x="900170" y="1751759"/>
            <a:ext cx="5394960" cy="3997325"/>
          </a:xfrm>
          <a:prstGeom prst="roundRect">
            <a:avLst>
              <a:gd name="adj" fmla="val 5229"/>
            </a:avLst>
          </a:prstGeom>
        </p:spPr>
        <p:txBody>
          <a:bodyPr/>
          <a:lstStyle>
            <a:lvl1pPr marL="0" indent="0" algn="ctr">
              <a:buNone/>
              <a:defRPr/>
            </a:lvl1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icon to add picture </a:t>
            </a:r>
          </a:p>
          <a:p>
            <a:endParaRPr lang="en-US" dirty="0"/>
          </a:p>
        </p:txBody>
      </p:sp>
      <p:sp>
        <p:nvSpPr>
          <p:cNvPr id="43" name="Content Placeholder 42">
            <a:extLst>
              <a:ext uri="{FF2B5EF4-FFF2-40B4-BE49-F238E27FC236}">
                <a16:creationId xmlns:a16="http://schemas.microsoft.com/office/drawing/2014/main" id="{6EE87FA3-5409-C076-826E-A5685EB21E22}"/>
              </a:ext>
            </a:extLst>
          </p:cNvPr>
          <p:cNvSpPr>
            <a:spLocks noGrp="1"/>
          </p:cNvSpPr>
          <p:nvPr>
            <p:ph sz="quarter" idx="11" hasCustomPrompt="1"/>
          </p:nvPr>
        </p:nvSpPr>
        <p:spPr>
          <a:xfrm>
            <a:off x="6599930" y="2961187"/>
            <a:ext cx="5163939" cy="3346735"/>
          </a:xfrm>
        </p:spPr>
        <p:txBody>
          <a:bodyPr>
            <a:normAutofit/>
          </a:bodyPr>
          <a:lstStyle>
            <a:lvl1pPr marL="228600" indent="-228600">
              <a:lnSpc>
                <a:spcPct val="100000"/>
              </a:lnSpc>
              <a:spcBef>
                <a:spcPts val="1000"/>
              </a:spcBef>
              <a:buFont typeface="Arial" panose="020B0604020202020204" pitchFamily="34" charset="0"/>
              <a:buChar char="•"/>
              <a:defRPr sz="2000"/>
            </a:lvl1pPr>
            <a:lvl2pPr marL="800100" indent="-228600">
              <a:lnSpc>
                <a:spcPct val="100000"/>
              </a:lnSpc>
              <a:spcBef>
                <a:spcPts val="1000"/>
              </a:spcBef>
              <a:buFont typeface="Arial" panose="020B0604020202020204" pitchFamily="34" charset="0"/>
              <a:buChar char="•"/>
              <a:defRPr sz="1800"/>
            </a:lvl2pPr>
            <a:lvl3pPr marL="1200150" indent="-228600">
              <a:lnSpc>
                <a:spcPct val="100000"/>
              </a:lnSpc>
              <a:spcBef>
                <a:spcPts val="1000"/>
              </a:spcBef>
              <a:buFont typeface="Arial" panose="020B0604020202020204" pitchFamily="34" charset="0"/>
              <a:buChar char="•"/>
              <a:defRPr sz="1600"/>
            </a:lvl3pPr>
            <a:lvl4pPr marL="1657350" indent="-228600">
              <a:lnSpc>
                <a:spcPct val="100000"/>
              </a:lnSpc>
              <a:spcBef>
                <a:spcPts val="1000"/>
              </a:spcBef>
              <a:buFont typeface="Arial" panose="020B0604020202020204" pitchFamily="34" charset="0"/>
              <a:buChar char="•"/>
              <a:defRPr sz="1400"/>
            </a:lvl4pPr>
            <a:lvl5pPr marL="2114550" indent="-228600">
              <a:lnSpc>
                <a:spcPct val="100000"/>
              </a:lnSpc>
              <a:spcBef>
                <a:spcPts val="1000"/>
              </a:spcBef>
              <a:buFont typeface="Arial" panose="020B0604020202020204" pitchFamily="34" charset="0"/>
              <a:buChar char="•"/>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63AD0209-DE4E-6825-8F20-EC9CF7FA6A27}"/>
              </a:ext>
            </a:extLst>
          </p:cNvPr>
          <p:cNvSpPr>
            <a:spLocks noGrp="1"/>
          </p:cNvSpPr>
          <p:nvPr>
            <p:ph type="sldNum" sz="quarter" idx="14"/>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328083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1">
    <p:bg>
      <p:bgPr>
        <a:solidFill>
          <a:schemeClr val="tx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1F6D51D-5B15-9B30-DC19-5F58B30523DC}"/>
              </a:ext>
              <a:ext uri="{C183D7F6-B498-43B3-948B-1728B52AA6E4}">
                <adec:decorative xmlns:adec="http://schemas.microsoft.com/office/drawing/2017/decorative" val="1"/>
              </a:ext>
            </a:extLst>
          </p:cNvPr>
          <p:cNvGrpSpPr/>
          <p:nvPr userDrawn="1"/>
        </p:nvGrpSpPr>
        <p:grpSpPr>
          <a:xfrm>
            <a:off x="837577" y="3429000"/>
            <a:ext cx="3288931" cy="3439321"/>
            <a:chOff x="5656746" y="820557"/>
            <a:chExt cx="4120055" cy="4308449"/>
          </a:xfrm>
        </p:grpSpPr>
        <p:pic>
          <p:nvPicPr>
            <p:cNvPr id="12" name="Graphic 11">
              <a:extLst>
                <a:ext uri="{FF2B5EF4-FFF2-40B4-BE49-F238E27FC236}">
                  <a16:creationId xmlns:a16="http://schemas.microsoft.com/office/drawing/2014/main" id="{A480DA77-F71B-5298-1353-A41A3B4DA8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3" name="Graphic 12">
              <a:extLst>
                <a:ext uri="{FF2B5EF4-FFF2-40B4-BE49-F238E27FC236}">
                  <a16:creationId xmlns:a16="http://schemas.microsoft.com/office/drawing/2014/main" id="{90839BC8-89BD-1554-5D44-CDDBE6CA9F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sp>
        <p:nvSpPr>
          <p:cNvPr id="14" name="Rectangle 13">
            <a:extLst>
              <a:ext uri="{FF2B5EF4-FFF2-40B4-BE49-F238E27FC236}">
                <a16:creationId xmlns:a16="http://schemas.microsoft.com/office/drawing/2014/main" id="{21216545-2BDC-F9A0-F675-174EDC926153}"/>
              </a:ext>
              <a:ext uri="{C183D7F6-B498-43B3-948B-1728B52AA6E4}">
                <adec:decorative xmlns:adec="http://schemas.microsoft.com/office/drawing/2017/decorative" val="1"/>
              </a:ext>
            </a:extLst>
          </p:cNvPr>
          <p:cNvSpPr/>
          <p:nvPr userDrawn="1"/>
        </p:nvSpPr>
        <p:spPr>
          <a:xfrm>
            <a:off x="745336" y="1602"/>
            <a:ext cx="30053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568970B-8B94-3775-274C-FB844115E429}"/>
              </a:ext>
              <a:ext uri="{C183D7F6-B498-43B3-948B-1728B52AA6E4}">
                <adec:decorative xmlns:adec="http://schemas.microsoft.com/office/drawing/2017/decorative" val="1"/>
              </a:ext>
            </a:extLst>
          </p:cNvPr>
          <p:cNvSpPr/>
          <p:nvPr userDrawn="1"/>
        </p:nvSpPr>
        <p:spPr>
          <a:xfrm>
            <a:off x="492942" y="0"/>
            <a:ext cx="94077"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5972257-517A-A49E-FA85-ED69B1A60FFB}"/>
              </a:ext>
              <a:ext uri="{C183D7F6-B498-43B3-948B-1728B52AA6E4}">
                <adec:decorative xmlns:adec="http://schemas.microsoft.com/office/drawing/2017/decorative" val="1"/>
              </a:ext>
            </a:extLst>
          </p:cNvPr>
          <p:cNvSpPr/>
          <p:nvPr userDrawn="1"/>
        </p:nvSpPr>
        <p:spPr>
          <a:xfrm>
            <a:off x="11068288" y="0"/>
            <a:ext cx="4572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3291BC4-F154-0A1C-BD50-D90F45B2E440}"/>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381000" y="381000"/>
            <a:ext cx="11430000" cy="1325563"/>
          </a:xfrm>
        </p:spPr>
        <p:txBody>
          <a:bodyPr/>
          <a:lstStyle>
            <a:lvl1pPr algn="ctr">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00852" y="1825625"/>
            <a:ext cx="4247067" cy="435133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AEE0070D-0874-F1CC-4E29-6938F5F6349B}"/>
              </a:ext>
            </a:extLst>
          </p:cNvPr>
          <p:cNvSpPr>
            <a:spLocks noGrp="1"/>
          </p:cNvSpPr>
          <p:nvPr>
            <p:ph idx="10" hasCustomPrompt="1"/>
          </p:nvPr>
        </p:nvSpPr>
        <p:spPr>
          <a:xfrm>
            <a:off x="6434851" y="1825625"/>
            <a:ext cx="4247067" cy="4351338"/>
          </a:xfrm>
        </p:spPr>
        <p:txBody>
          <a:bodyPr>
            <a:normAutofit/>
          </a:bodyPr>
          <a:lstStyle>
            <a:lvl1pPr marL="0" indent="0">
              <a:buNone/>
              <a:defRPr sz="2000" b="1"/>
            </a:lvl1pPr>
            <a:lvl2pPr marL="228600">
              <a:defRPr sz="2000"/>
            </a:lvl2pPr>
            <a:lvl3pPr marL="685800">
              <a:defRPr sz="2000"/>
            </a:lvl3pPr>
            <a:lvl4pPr marL="1143000">
              <a:defRPr sz="2000"/>
            </a:lvl4pPr>
            <a:lvl5pPr marL="1600200">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5394AC65-CD3D-69D7-24FB-C82AA429A96F}"/>
              </a:ext>
            </a:extLst>
          </p:cNvPr>
          <p:cNvSpPr>
            <a:spLocks noGrp="1"/>
          </p:cNvSpPr>
          <p:nvPr>
            <p:ph type="sldNum" sz="quarter" idx="13"/>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
    <p:bg>
      <p:bgPr>
        <a:solidFill>
          <a:schemeClr val="tx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D04544E-40BA-0EF3-1D11-F15C7E80D37E}"/>
              </a:ext>
              <a:ext uri="{C183D7F6-B498-43B3-948B-1728B52AA6E4}">
                <adec:decorative xmlns:adec="http://schemas.microsoft.com/office/drawing/2017/decorative" val="1"/>
              </a:ext>
            </a:extLst>
          </p:cNvPr>
          <p:cNvSpPr/>
          <p:nvPr userDrawn="1"/>
        </p:nvSpPr>
        <p:spPr>
          <a:xfrm>
            <a:off x="3883561" y="1602"/>
            <a:ext cx="30053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C06BFA7-94AE-3A18-523D-C688ECFB498E}"/>
              </a:ext>
              <a:ext uri="{C183D7F6-B498-43B3-948B-1728B52AA6E4}">
                <adec:decorative xmlns:adec="http://schemas.microsoft.com/office/drawing/2017/decorative" val="1"/>
              </a:ext>
            </a:extLst>
          </p:cNvPr>
          <p:cNvSpPr/>
          <p:nvPr userDrawn="1"/>
        </p:nvSpPr>
        <p:spPr>
          <a:xfrm>
            <a:off x="3078414" y="0"/>
            <a:ext cx="94077"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E5786F04-54BF-9AA6-0B44-DE78BB380D05}"/>
              </a:ext>
              <a:ext uri="{C183D7F6-B498-43B3-948B-1728B52AA6E4}">
                <adec:decorative xmlns:adec="http://schemas.microsoft.com/office/drawing/2017/decorative" val="1"/>
              </a:ext>
            </a:extLst>
          </p:cNvPr>
          <p:cNvGrpSpPr/>
          <p:nvPr userDrawn="1"/>
        </p:nvGrpSpPr>
        <p:grpSpPr>
          <a:xfrm>
            <a:off x="685177" y="2407472"/>
            <a:ext cx="4120055" cy="4308449"/>
            <a:chOff x="5656746" y="820557"/>
            <a:chExt cx="4120055" cy="4308449"/>
          </a:xfrm>
        </p:grpSpPr>
        <p:pic>
          <p:nvPicPr>
            <p:cNvPr id="6" name="Graphic 5">
              <a:extLst>
                <a:ext uri="{FF2B5EF4-FFF2-40B4-BE49-F238E27FC236}">
                  <a16:creationId xmlns:a16="http://schemas.microsoft.com/office/drawing/2014/main" id="{DA2FB764-6719-6FC4-D31C-F96BBA0A6F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7" name="Graphic 6">
              <a:extLst>
                <a:ext uri="{FF2B5EF4-FFF2-40B4-BE49-F238E27FC236}">
                  <a16:creationId xmlns:a16="http://schemas.microsoft.com/office/drawing/2014/main" id="{D87175FD-8DE3-7754-36A9-07FEE388EB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sp>
        <p:nvSpPr>
          <p:cNvPr id="9" name="Rectangle 8">
            <a:extLst>
              <a:ext uri="{FF2B5EF4-FFF2-40B4-BE49-F238E27FC236}">
                <a16:creationId xmlns:a16="http://schemas.microsoft.com/office/drawing/2014/main" id="{C3291BC4-F154-0A1C-BD50-D90F45B2E440}"/>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381000" y="381000"/>
            <a:ext cx="11430000" cy="1325563"/>
          </a:xfrm>
        </p:spPr>
        <p:txBody>
          <a:bodyPr/>
          <a:lstStyle>
            <a:lvl1pPr algn="ctr">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00853" y="1825625"/>
            <a:ext cx="3525772" cy="4351338"/>
          </a:xfrm>
        </p:spPr>
        <p:txBody>
          <a:bodyPr>
            <a:normAutofit/>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AEE0070D-0874-F1CC-4E29-6938F5F6349B}"/>
              </a:ext>
            </a:extLst>
          </p:cNvPr>
          <p:cNvSpPr>
            <a:spLocks noGrp="1"/>
          </p:cNvSpPr>
          <p:nvPr>
            <p:ph idx="10" hasCustomPrompt="1"/>
          </p:nvPr>
        </p:nvSpPr>
        <p:spPr>
          <a:xfrm>
            <a:off x="5149516" y="1733025"/>
            <a:ext cx="6204283" cy="3989388"/>
          </a:xfrm>
        </p:spPr>
        <p:txBody>
          <a:bodyPr>
            <a:normAutofit/>
          </a:bodyPr>
          <a:lstStyle>
            <a:lvl1pPr marL="0" indent="0">
              <a:buNone/>
              <a:defRPr sz="2000" b="1"/>
            </a:lvl1pPr>
            <a:lvl2pPr marL="228600">
              <a:defRPr sz="2000"/>
            </a:lvl2pPr>
            <a:lvl3pPr marL="685800">
              <a:defRPr sz="2000"/>
            </a:lvl3pPr>
            <a:lvl4pPr marL="1143000">
              <a:defRPr sz="2000"/>
            </a:lvl4pPr>
            <a:lvl5pPr marL="1600200">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lide Number Placeholder 13">
            <a:extLst>
              <a:ext uri="{FF2B5EF4-FFF2-40B4-BE49-F238E27FC236}">
                <a16:creationId xmlns:a16="http://schemas.microsoft.com/office/drawing/2014/main" id="{EDBFC337-301C-C3ED-321C-AB4EF4A10822}"/>
              </a:ext>
            </a:extLst>
          </p:cNvPr>
          <p:cNvSpPr>
            <a:spLocks noGrp="1"/>
          </p:cNvSpPr>
          <p:nvPr>
            <p:ph type="sldNum" sz="quarter" idx="13"/>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38593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90000"/>
            <a:lumOff val="1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18754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145255"/>
            <a:ext cx="2743200" cy="365125"/>
          </a:xfrm>
          <a:prstGeom prst="rect">
            <a:avLst/>
          </a:prstGeom>
        </p:spPr>
        <p:txBody>
          <a:bodyPr vert="horz" lIns="91440" tIns="45720" rIns="91440" bIns="45720" rtlCol="0" anchor="ctr"/>
          <a:lstStyle>
            <a:lvl1pPr algn="l">
              <a:defRPr sz="1200">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0922000" y="6145255"/>
            <a:ext cx="845114" cy="365125"/>
          </a:xfrm>
          <a:prstGeom prst="rect">
            <a:avLst/>
          </a:prstGeom>
        </p:spPr>
        <p:txBody>
          <a:bodyPr vert="horz" lIns="91440" tIns="45720" rIns="91440" bIns="45720" rtlCol="0" anchor="ctr"/>
          <a:lstStyle>
            <a:lvl1pPr algn="r">
              <a:defRPr sz="1200">
                <a:solidFill>
                  <a:schemeClr val="bg1"/>
                </a:solidFill>
              </a:defRPr>
            </a:lvl1pPr>
          </a:lstStyle>
          <a:p>
            <a:fld id="{294A09A9-5501-47C1-A89A-A340965A2BE2}" type="slidenum">
              <a:rPr lang="en-US" smtClean="0"/>
              <a:pPr/>
              <a:t>‹#›</a:t>
            </a:fld>
            <a:endParaRPr lang="en-US" dirty="0"/>
          </a:p>
        </p:txBody>
      </p:sp>
      <p:sp>
        <p:nvSpPr>
          <p:cNvPr id="7" name="Footer Placeholder 6">
            <a:extLst>
              <a:ext uri="{FF2B5EF4-FFF2-40B4-BE49-F238E27FC236}">
                <a16:creationId xmlns:a16="http://schemas.microsoft.com/office/drawing/2014/main" id="{51AFD02D-325A-F2A8-9A62-D6D0AF0693E9}"/>
              </a:ext>
            </a:extLst>
          </p:cNvPr>
          <p:cNvSpPr>
            <a:spLocks noGrp="1"/>
          </p:cNvSpPr>
          <p:nvPr>
            <p:ph type="ftr" sz="quarter" idx="3"/>
          </p:nvPr>
        </p:nvSpPr>
        <p:spPr>
          <a:xfrm>
            <a:off x="4038600" y="6145255"/>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6" r:id="rId3"/>
    <p:sldLayoutId id="2147483663" r:id="rId4"/>
    <p:sldLayoutId id="2147483667" r:id="rId5"/>
    <p:sldLayoutId id="2147483668" r:id="rId6"/>
    <p:sldLayoutId id="2147483669" r:id="rId7"/>
    <p:sldLayoutId id="2147483650" r:id="rId8"/>
    <p:sldLayoutId id="2147483670" r:id="rId9"/>
    <p:sldLayoutId id="2147483671" r:id="rId10"/>
    <p:sldLayoutId id="2147483672" r:id="rId11"/>
    <p:sldLayoutId id="2147483673" r:id="rId12"/>
    <p:sldLayoutId id="2147483674" r:id="rId13"/>
    <p:sldLayoutId id="2147483654" r:id="rId14"/>
    <p:sldLayoutId id="2147483655" r:id="rId15"/>
  </p:sldLayoutIdLst>
  <p:hf hdr="0" ft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00000"/>
        </a:lnSpc>
        <a:spcBef>
          <a:spcPts val="10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00000"/>
        </a:lnSpc>
        <a:spcBef>
          <a:spcPts val="10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00000"/>
        </a:lnSpc>
        <a:spcBef>
          <a:spcPts val="10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00000"/>
        </a:lnSpc>
        <a:spcBef>
          <a:spcPts val="10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6.png"/><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90000"/>
            <a:lumOff val="10000"/>
            <a:alpha val="76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7131206" y="2098874"/>
            <a:ext cx="4217424" cy="3221990"/>
          </a:xfrm>
        </p:spPr>
        <p:txBody>
          <a:bodyPr anchor="b">
            <a:normAutofit/>
          </a:bodyPr>
          <a:lstStyle/>
          <a:p>
            <a:r>
              <a:rPr lang="en-US" sz="6000" i="0" dirty="0">
                <a:effectLst/>
                <a:latin typeface="Agency FB" panose="020B0503020202020204" pitchFamily="34" charset="0"/>
              </a:rPr>
              <a:t>SQL Server and Python Data Analysis</a:t>
            </a:r>
          </a:p>
        </p:txBody>
      </p:sp>
      <p:pic>
        <p:nvPicPr>
          <p:cNvPr id="1028" name="Picture 4" descr="The Data Analyst's Toolkit: Excel, SQL, Python, Power BI | Udemy">
            <a:extLst>
              <a:ext uri="{FF2B5EF4-FFF2-40B4-BE49-F238E27FC236}">
                <a16:creationId xmlns:a16="http://schemas.microsoft.com/office/drawing/2014/main" id="{6D35D25F-06A3-84A6-B282-27DDF154C4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9178" r="4905" b="1"/>
          <a:stretch/>
        </p:blipFill>
        <p:spPr bwMode="auto">
          <a:xfrm>
            <a:off x="685185" y="2098874"/>
            <a:ext cx="5888336" cy="4362886"/>
          </a:xfrm>
          <a:prstGeom prst="roundRect">
            <a:avLst>
              <a:gd name="adj" fmla="val 5229"/>
            </a:avLst>
          </a:prstGeom>
          <a:solidFill>
            <a:srgbClr val="FFFFFF"/>
          </a:solidFill>
        </p:spPr>
      </p:pic>
      <p:pic>
        <p:nvPicPr>
          <p:cNvPr id="6" name="Picture 5">
            <a:extLst>
              <a:ext uri="{FF2B5EF4-FFF2-40B4-BE49-F238E27FC236}">
                <a16:creationId xmlns:a16="http://schemas.microsoft.com/office/drawing/2014/main" id="{8875777D-5E54-D536-E1B1-62D8C3AD1174}"/>
              </a:ext>
            </a:extLst>
          </p:cNvPr>
          <p:cNvPicPr/>
          <p:nvPr/>
        </p:nvPicPr>
        <p:blipFill>
          <a:blip r:embed="rId3"/>
          <a:stretch>
            <a:fillRect/>
          </a:stretch>
        </p:blipFill>
        <p:spPr>
          <a:xfrm>
            <a:off x="9866421" y="317936"/>
            <a:ext cx="1289693" cy="1124784"/>
          </a:xfrm>
          <a:prstGeom prst="rect">
            <a:avLst/>
          </a:prstGeom>
        </p:spPr>
      </p:pic>
      <p:pic>
        <p:nvPicPr>
          <p:cNvPr id="7" name="Picture 6">
            <a:extLst>
              <a:ext uri="{FF2B5EF4-FFF2-40B4-BE49-F238E27FC236}">
                <a16:creationId xmlns:a16="http://schemas.microsoft.com/office/drawing/2014/main" id="{686F4797-296B-F6AD-623A-6A76867F1EE8}"/>
              </a:ext>
            </a:extLst>
          </p:cNvPr>
          <p:cNvPicPr/>
          <p:nvPr/>
        </p:nvPicPr>
        <p:blipFill>
          <a:blip r:embed="rId4"/>
          <a:stretch>
            <a:fillRect/>
          </a:stretch>
        </p:blipFill>
        <p:spPr>
          <a:xfrm>
            <a:off x="1035886" y="317936"/>
            <a:ext cx="2077974" cy="1001432"/>
          </a:xfrm>
          <a:prstGeom prst="rect">
            <a:avLst/>
          </a:prstGeom>
        </p:spPr>
      </p:pic>
    </p:spTree>
    <p:extLst>
      <p:ext uri="{BB962C8B-B14F-4D97-AF65-F5344CB8AC3E}">
        <p14:creationId xmlns:p14="http://schemas.microsoft.com/office/powerpoint/2010/main" val="4186662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fade">
                                      <p:cBhvr>
                                        <p:cTn id="17" dur="1000"/>
                                        <p:tgtEl>
                                          <p:spTgt spid="1028"/>
                                        </p:tgtEl>
                                      </p:cBhvr>
                                    </p:animEffect>
                                    <p:anim calcmode="lin" valueType="num">
                                      <p:cBhvr>
                                        <p:cTn id="18" dur="1000" fill="hold"/>
                                        <p:tgtEl>
                                          <p:spTgt spid="1028"/>
                                        </p:tgtEl>
                                        <p:attrNameLst>
                                          <p:attrName>ppt_x</p:attrName>
                                        </p:attrNameLst>
                                      </p:cBhvr>
                                      <p:tavLst>
                                        <p:tav tm="0">
                                          <p:val>
                                            <p:strVal val="#ppt_x"/>
                                          </p:val>
                                        </p:tav>
                                        <p:tav tm="100000">
                                          <p:val>
                                            <p:strVal val="#ppt_x"/>
                                          </p:val>
                                        </p:tav>
                                      </p:tavLst>
                                    </p:anim>
                                    <p:anim calcmode="lin" valueType="num">
                                      <p:cBhvr>
                                        <p:cTn id="19" dur="1000" fill="hold"/>
                                        <p:tgtEl>
                                          <p:spTgt spid="102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5E784-CB58-47AD-FA02-769BE9894E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EC68BB2-C7F5-0C4F-44B4-15235AE204E4}"/>
              </a:ext>
            </a:extLst>
          </p:cNvPr>
          <p:cNvSpPr>
            <a:spLocks noGrp="1"/>
          </p:cNvSpPr>
          <p:nvPr>
            <p:ph idx="1"/>
          </p:nvPr>
        </p:nvSpPr>
        <p:spPr/>
        <p:txBody>
          <a:bodyPr/>
          <a:lstStyle/>
          <a:p>
            <a:endParaRPr lang="en-US"/>
          </a:p>
        </p:txBody>
      </p:sp>
      <p:sp>
        <p:nvSpPr>
          <p:cNvPr id="4" name="Content Placeholder 3">
            <a:extLst>
              <a:ext uri="{FF2B5EF4-FFF2-40B4-BE49-F238E27FC236}">
                <a16:creationId xmlns:a16="http://schemas.microsoft.com/office/drawing/2014/main" id="{280A3129-26E7-A0FB-77E1-829B2E188CEB}"/>
              </a:ext>
            </a:extLst>
          </p:cNvPr>
          <p:cNvSpPr>
            <a:spLocks noGrp="1"/>
          </p:cNvSpPr>
          <p:nvPr>
            <p:ph idx="10"/>
          </p:nvPr>
        </p:nvSpPr>
        <p:spPr/>
        <p:txBody>
          <a:bodyPr/>
          <a:lstStyle/>
          <a:p>
            <a:endParaRPr lang="en-US"/>
          </a:p>
        </p:txBody>
      </p:sp>
      <p:sp>
        <p:nvSpPr>
          <p:cNvPr id="5" name="Slide Number Placeholder 4">
            <a:extLst>
              <a:ext uri="{FF2B5EF4-FFF2-40B4-BE49-F238E27FC236}">
                <a16:creationId xmlns:a16="http://schemas.microsoft.com/office/drawing/2014/main" id="{C02E95F3-D5BE-D8D9-E009-047019921045}"/>
              </a:ext>
            </a:extLst>
          </p:cNvPr>
          <p:cNvSpPr>
            <a:spLocks noGrp="1"/>
          </p:cNvSpPr>
          <p:nvPr>
            <p:ph type="sldNum" sz="quarter" idx="13"/>
          </p:nvPr>
        </p:nvSpPr>
        <p:spPr/>
        <p:txBody>
          <a:bodyPr/>
          <a:lstStyle/>
          <a:p>
            <a:fld id="{294A09A9-5501-47C1-A89A-A340965A2BE2}" type="slidenum">
              <a:rPr lang="en-US" smtClean="0"/>
              <a:pPr/>
              <a:t>10</a:t>
            </a:fld>
            <a:endParaRPr lang="en-US" dirty="0"/>
          </a:p>
        </p:txBody>
      </p:sp>
      <p:pic>
        <p:nvPicPr>
          <p:cNvPr id="8" name="Picture 7">
            <a:extLst>
              <a:ext uri="{FF2B5EF4-FFF2-40B4-BE49-F238E27FC236}">
                <a16:creationId xmlns:a16="http://schemas.microsoft.com/office/drawing/2014/main" id="{455764AF-D50D-06C6-C58E-579FBDACA252}"/>
              </a:ext>
            </a:extLst>
          </p:cNvPr>
          <p:cNvPicPr>
            <a:picLocks noChangeAspect="1"/>
          </p:cNvPicPr>
          <p:nvPr/>
        </p:nvPicPr>
        <p:blipFill>
          <a:blip r:embed="rId2"/>
          <a:stretch>
            <a:fillRect/>
          </a:stretch>
        </p:blipFill>
        <p:spPr>
          <a:xfrm>
            <a:off x="0" y="7585"/>
            <a:ext cx="12192000" cy="6842830"/>
          </a:xfrm>
          <a:prstGeom prst="rect">
            <a:avLst/>
          </a:prstGeom>
        </p:spPr>
      </p:pic>
    </p:spTree>
    <p:extLst>
      <p:ext uri="{BB962C8B-B14F-4D97-AF65-F5344CB8AC3E}">
        <p14:creationId xmlns:p14="http://schemas.microsoft.com/office/powerpoint/2010/main" val="262336790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F58E3-2BE7-6A74-D685-E4169130A82D}"/>
              </a:ext>
            </a:extLst>
          </p:cNvPr>
          <p:cNvSpPr>
            <a:spLocks noGrp="1"/>
          </p:cNvSpPr>
          <p:nvPr>
            <p:ph type="title"/>
          </p:nvPr>
        </p:nvSpPr>
        <p:spPr>
          <a:xfrm>
            <a:off x="381000" y="741680"/>
            <a:ext cx="11430000" cy="873760"/>
          </a:xfrm>
        </p:spPr>
        <p:txBody>
          <a:bodyPr>
            <a:noAutofit/>
          </a:bodyPr>
          <a:lstStyle/>
          <a:p>
            <a:r>
              <a:rPr lang="en-US" sz="4800" kern="1400" spc="25" dirty="0">
                <a:effectLst/>
                <a:latin typeface="Algerian" panose="04020705040A02060702" pitchFamily="82" charset="0"/>
                <a:ea typeface="MS Gothic" panose="020B0609070205080204" pitchFamily="49" charset="-128"/>
                <a:cs typeface="Times New Roman" panose="02020603050405020304" pitchFamily="18" charset="0"/>
              </a:rPr>
              <a:t> Sales </a:t>
            </a:r>
            <a:r>
              <a:rPr lang="en-US" sz="4800" kern="1400" spc="25" dirty="0">
                <a:latin typeface="Algerian" panose="04020705040A02060702" pitchFamily="82" charset="0"/>
                <a:ea typeface="MS Gothic" panose="020B0609070205080204" pitchFamily="49" charset="-128"/>
                <a:cs typeface="Times New Roman" panose="02020603050405020304" pitchFamily="18" charset="0"/>
              </a:rPr>
              <a:t>Overview</a:t>
            </a:r>
            <a:endParaRPr lang="en-US" sz="4800" dirty="0">
              <a:latin typeface="Algerian" panose="04020705040A02060702" pitchFamily="82" charset="0"/>
            </a:endParaRPr>
          </a:p>
        </p:txBody>
      </p:sp>
      <p:sp>
        <p:nvSpPr>
          <p:cNvPr id="5" name="Slide Number Placeholder 4">
            <a:extLst>
              <a:ext uri="{FF2B5EF4-FFF2-40B4-BE49-F238E27FC236}">
                <a16:creationId xmlns:a16="http://schemas.microsoft.com/office/drawing/2014/main" id="{F1D4AC8A-89DD-7C6E-87C5-B411F8E72C08}"/>
              </a:ext>
            </a:extLst>
          </p:cNvPr>
          <p:cNvSpPr>
            <a:spLocks noGrp="1"/>
          </p:cNvSpPr>
          <p:nvPr>
            <p:ph type="sldNum" sz="quarter" idx="13"/>
          </p:nvPr>
        </p:nvSpPr>
        <p:spPr/>
        <p:txBody>
          <a:bodyPr/>
          <a:lstStyle/>
          <a:p>
            <a:fld id="{294A09A9-5501-47C1-A89A-A340965A2BE2}" type="slidenum">
              <a:rPr lang="en-US" smtClean="0"/>
              <a:pPr/>
              <a:t>11</a:t>
            </a:fld>
            <a:endParaRPr lang="en-US" dirty="0"/>
          </a:p>
        </p:txBody>
      </p:sp>
      <p:graphicFrame>
        <p:nvGraphicFramePr>
          <p:cNvPr id="3" name="Table 2">
            <a:extLst>
              <a:ext uri="{FF2B5EF4-FFF2-40B4-BE49-F238E27FC236}">
                <a16:creationId xmlns:a16="http://schemas.microsoft.com/office/drawing/2014/main" id="{32DB9BE0-4D2F-6F47-4DBA-5C59E50D048E}"/>
              </a:ext>
            </a:extLst>
          </p:cNvPr>
          <p:cNvGraphicFramePr>
            <a:graphicFrameLocks noGrp="1"/>
          </p:cNvGraphicFramePr>
          <p:nvPr>
            <p:extLst>
              <p:ext uri="{D42A27DB-BD31-4B8C-83A1-F6EECF244321}">
                <p14:modId xmlns:p14="http://schemas.microsoft.com/office/powerpoint/2010/main" val="4089388114"/>
              </p:ext>
            </p:extLst>
          </p:nvPr>
        </p:nvGraphicFramePr>
        <p:xfrm>
          <a:off x="691376" y="3675692"/>
          <a:ext cx="4907976" cy="2652125"/>
        </p:xfrm>
        <a:graphic>
          <a:graphicData uri="http://schemas.openxmlformats.org/drawingml/2006/table">
            <a:tbl>
              <a:tblPr firstRow="1" firstCol="1" bandRow="1">
                <a:tableStyleId>{16D9F66E-5EB9-4882-86FB-DCBF35E3C3E4}</a:tableStyleId>
              </a:tblPr>
              <a:tblGrid>
                <a:gridCol w="1226994">
                  <a:extLst>
                    <a:ext uri="{9D8B030D-6E8A-4147-A177-3AD203B41FA5}">
                      <a16:colId xmlns:a16="http://schemas.microsoft.com/office/drawing/2014/main" val="2053576111"/>
                    </a:ext>
                  </a:extLst>
                </a:gridCol>
                <a:gridCol w="1226994">
                  <a:extLst>
                    <a:ext uri="{9D8B030D-6E8A-4147-A177-3AD203B41FA5}">
                      <a16:colId xmlns:a16="http://schemas.microsoft.com/office/drawing/2014/main" val="2395581946"/>
                    </a:ext>
                  </a:extLst>
                </a:gridCol>
                <a:gridCol w="1295052">
                  <a:extLst>
                    <a:ext uri="{9D8B030D-6E8A-4147-A177-3AD203B41FA5}">
                      <a16:colId xmlns:a16="http://schemas.microsoft.com/office/drawing/2014/main" val="4254061451"/>
                    </a:ext>
                  </a:extLst>
                </a:gridCol>
                <a:gridCol w="1158936">
                  <a:extLst>
                    <a:ext uri="{9D8B030D-6E8A-4147-A177-3AD203B41FA5}">
                      <a16:colId xmlns:a16="http://schemas.microsoft.com/office/drawing/2014/main" val="2609691685"/>
                    </a:ext>
                  </a:extLst>
                </a:gridCol>
              </a:tblGrid>
              <a:tr h="773847">
                <a:tc>
                  <a:txBody>
                    <a:bodyPr/>
                    <a:lstStyle/>
                    <a:p>
                      <a:pPr marL="0" marR="0">
                        <a:lnSpc>
                          <a:spcPct val="115000"/>
                        </a:lnSpc>
                        <a:spcBef>
                          <a:spcPts val="0"/>
                        </a:spcBef>
                        <a:spcAft>
                          <a:spcPts val="1000"/>
                        </a:spcAft>
                      </a:pPr>
                      <a:r>
                        <a:rPr lang="en-US" sz="1100">
                          <a:effectLst/>
                        </a:rPr>
                        <a:t>Genre</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a:effectLst/>
                        </a:rPr>
                        <a:t>Quantity Sold</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a:effectLst/>
                        </a:rPr>
                        <a:t>Revenue Generated</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dirty="0">
                          <a:effectLst/>
                        </a:rPr>
                        <a:t>Percentage of Total Revenue</a:t>
                      </a:r>
                      <a:endParaRPr lang="en-US" sz="1100" dirty="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extLst>
                  <a:ext uri="{0D108BD9-81ED-4DB2-BD59-A6C34878D82A}">
                    <a16:rowId xmlns:a16="http://schemas.microsoft.com/office/drawing/2014/main" val="2849818794"/>
                  </a:ext>
                </a:extLst>
              </a:tr>
              <a:tr h="264812">
                <a:tc>
                  <a:txBody>
                    <a:bodyPr/>
                    <a:lstStyle/>
                    <a:p>
                      <a:pPr marL="0" marR="0">
                        <a:lnSpc>
                          <a:spcPct val="115000"/>
                        </a:lnSpc>
                        <a:spcBef>
                          <a:spcPts val="0"/>
                        </a:spcBef>
                        <a:spcAft>
                          <a:spcPts val="1000"/>
                        </a:spcAft>
                      </a:pPr>
                      <a:r>
                        <a:rPr lang="en-US" sz="1100">
                          <a:effectLst/>
                        </a:rPr>
                        <a:t>Rock</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a:effectLst/>
                        </a:rPr>
                        <a:t>835 units</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a:effectLst/>
                        </a:rPr>
                        <a:t>$826.65</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a:effectLst/>
                        </a:rPr>
                        <a:t>35.5%</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extLst>
                  <a:ext uri="{0D108BD9-81ED-4DB2-BD59-A6C34878D82A}">
                    <a16:rowId xmlns:a16="http://schemas.microsoft.com/office/drawing/2014/main" val="3583354871"/>
                  </a:ext>
                </a:extLst>
              </a:tr>
              <a:tr h="264812">
                <a:tc>
                  <a:txBody>
                    <a:bodyPr/>
                    <a:lstStyle/>
                    <a:p>
                      <a:pPr marL="0" marR="0">
                        <a:lnSpc>
                          <a:spcPct val="115000"/>
                        </a:lnSpc>
                        <a:spcBef>
                          <a:spcPts val="0"/>
                        </a:spcBef>
                        <a:spcAft>
                          <a:spcPts val="1000"/>
                        </a:spcAft>
                      </a:pPr>
                      <a:r>
                        <a:rPr lang="en-US" sz="1100">
                          <a:effectLst/>
                        </a:rPr>
                        <a:t>Latin</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a:effectLst/>
                        </a:rPr>
                        <a:t>386 units</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a:effectLst/>
                        </a:rPr>
                        <a:t>$382.14</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a:effectLst/>
                        </a:rPr>
                        <a:t>16.41%</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extLst>
                  <a:ext uri="{0D108BD9-81ED-4DB2-BD59-A6C34878D82A}">
                    <a16:rowId xmlns:a16="http://schemas.microsoft.com/office/drawing/2014/main" val="1759635667"/>
                  </a:ext>
                </a:extLst>
              </a:tr>
              <a:tr h="264812">
                <a:tc>
                  <a:txBody>
                    <a:bodyPr/>
                    <a:lstStyle/>
                    <a:p>
                      <a:pPr marL="0" marR="0">
                        <a:lnSpc>
                          <a:spcPct val="115000"/>
                        </a:lnSpc>
                        <a:spcBef>
                          <a:spcPts val="0"/>
                        </a:spcBef>
                        <a:spcAft>
                          <a:spcPts val="1000"/>
                        </a:spcAft>
                      </a:pPr>
                      <a:r>
                        <a:rPr lang="en-US" sz="1100">
                          <a:effectLst/>
                        </a:rPr>
                        <a:t>Metal</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a:effectLst/>
                        </a:rPr>
                        <a:t>264 units</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a:effectLst/>
                        </a:rPr>
                        <a:t>$261.36</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dirty="0">
                          <a:effectLst/>
                        </a:rPr>
                        <a:t>11.22%</a:t>
                      </a:r>
                      <a:endParaRPr lang="en-US" sz="1100" dirty="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extLst>
                  <a:ext uri="{0D108BD9-81ED-4DB2-BD59-A6C34878D82A}">
                    <a16:rowId xmlns:a16="http://schemas.microsoft.com/office/drawing/2014/main" val="3793405025"/>
                  </a:ext>
                </a:extLst>
              </a:tr>
              <a:tr h="554218">
                <a:tc>
                  <a:txBody>
                    <a:bodyPr/>
                    <a:lstStyle/>
                    <a:p>
                      <a:pPr marL="0" marR="0">
                        <a:lnSpc>
                          <a:spcPct val="115000"/>
                        </a:lnSpc>
                        <a:spcBef>
                          <a:spcPts val="0"/>
                        </a:spcBef>
                        <a:spcAft>
                          <a:spcPts val="1000"/>
                        </a:spcAft>
                      </a:pPr>
                      <a:r>
                        <a:rPr lang="en-US" sz="1100">
                          <a:effectLst/>
                        </a:rPr>
                        <a:t>Alternative &amp; Punk</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a:effectLst/>
                        </a:rPr>
                        <a:t>244 units</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a:effectLst/>
                        </a:rPr>
                        <a:t>$241.56</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a:effectLst/>
                        </a:rPr>
                        <a:t>10.37%</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extLst>
                  <a:ext uri="{0D108BD9-81ED-4DB2-BD59-A6C34878D82A}">
                    <a16:rowId xmlns:a16="http://schemas.microsoft.com/office/drawing/2014/main" val="281623428"/>
                  </a:ext>
                </a:extLst>
              </a:tr>
              <a:tr h="264812">
                <a:tc>
                  <a:txBody>
                    <a:bodyPr/>
                    <a:lstStyle/>
                    <a:p>
                      <a:pPr marL="0" marR="0">
                        <a:lnSpc>
                          <a:spcPct val="115000"/>
                        </a:lnSpc>
                        <a:spcBef>
                          <a:spcPts val="0"/>
                        </a:spcBef>
                        <a:spcAft>
                          <a:spcPts val="1000"/>
                        </a:spcAft>
                      </a:pPr>
                      <a:r>
                        <a:rPr lang="en-US" sz="1100">
                          <a:effectLst/>
                        </a:rPr>
                        <a:t>TV Shows</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a:effectLst/>
                        </a:rPr>
                        <a:t>47 units</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a:effectLst/>
                        </a:rPr>
                        <a:t>$93.53</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a:effectLst/>
                        </a:rPr>
                        <a:t>4.02%</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extLst>
                  <a:ext uri="{0D108BD9-81ED-4DB2-BD59-A6C34878D82A}">
                    <a16:rowId xmlns:a16="http://schemas.microsoft.com/office/drawing/2014/main" val="765361415"/>
                  </a:ext>
                </a:extLst>
              </a:tr>
              <a:tr h="264812">
                <a:tc>
                  <a:txBody>
                    <a:bodyPr/>
                    <a:lstStyle/>
                    <a:p>
                      <a:pPr marL="0" marR="0">
                        <a:lnSpc>
                          <a:spcPct val="115000"/>
                        </a:lnSpc>
                        <a:spcBef>
                          <a:spcPts val="0"/>
                        </a:spcBef>
                        <a:spcAft>
                          <a:spcPts val="1000"/>
                        </a:spcAft>
                      </a:pPr>
                      <a:r>
                        <a:rPr lang="en-US" sz="1100">
                          <a:effectLst/>
                        </a:rPr>
                        <a:t>Total</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a:effectLst/>
                        </a:rPr>
                        <a:t>2,240 units</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a:effectLst/>
                        </a:rPr>
                        <a:t>$2,330</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dirty="0">
                          <a:effectLst/>
                        </a:rPr>
                        <a:t>100%</a:t>
                      </a:r>
                      <a:endParaRPr lang="en-US" sz="1100" dirty="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extLst>
                  <a:ext uri="{0D108BD9-81ED-4DB2-BD59-A6C34878D82A}">
                    <a16:rowId xmlns:a16="http://schemas.microsoft.com/office/drawing/2014/main" val="1349404636"/>
                  </a:ext>
                </a:extLst>
              </a:tr>
            </a:tbl>
          </a:graphicData>
        </a:graphic>
      </p:graphicFrame>
      <p:graphicFrame>
        <p:nvGraphicFramePr>
          <p:cNvPr id="4" name="Table 3">
            <a:extLst>
              <a:ext uri="{FF2B5EF4-FFF2-40B4-BE49-F238E27FC236}">
                <a16:creationId xmlns:a16="http://schemas.microsoft.com/office/drawing/2014/main" id="{FD962245-2971-6C76-FFD8-30849C74F611}"/>
              </a:ext>
            </a:extLst>
          </p:cNvPr>
          <p:cNvGraphicFramePr>
            <a:graphicFrameLocks noGrp="1"/>
          </p:cNvGraphicFramePr>
          <p:nvPr>
            <p:extLst>
              <p:ext uri="{D42A27DB-BD31-4B8C-83A1-F6EECF244321}">
                <p14:modId xmlns:p14="http://schemas.microsoft.com/office/powerpoint/2010/main" val="3631185591"/>
              </p:ext>
            </p:extLst>
          </p:nvPr>
        </p:nvGraphicFramePr>
        <p:xfrm>
          <a:off x="6187440" y="1976742"/>
          <a:ext cx="5252721" cy="1452258"/>
        </p:xfrm>
        <a:graphic>
          <a:graphicData uri="http://schemas.openxmlformats.org/drawingml/2006/table">
            <a:tbl>
              <a:tblPr firstRow="1" firstCol="1" bandRow="1">
                <a:tableStyleId>{16D9F66E-5EB9-4882-86FB-DCBF35E3C3E4}</a:tableStyleId>
              </a:tblPr>
              <a:tblGrid>
                <a:gridCol w="1984252">
                  <a:extLst>
                    <a:ext uri="{9D8B030D-6E8A-4147-A177-3AD203B41FA5}">
                      <a16:colId xmlns:a16="http://schemas.microsoft.com/office/drawing/2014/main" val="3056744543"/>
                    </a:ext>
                  </a:extLst>
                </a:gridCol>
                <a:gridCol w="1689093">
                  <a:extLst>
                    <a:ext uri="{9D8B030D-6E8A-4147-A177-3AD203B41FA5}">
                      <a16:colId xmlns:a16="http://schemas.microsoft.com/office/drawing/2014/main" val="139095495"/>
                    </a:ext>
                  </a:extLst>
                </a:gridCol>
                <a:gridCol w="1579376">
                  <a:extLst>
                    <a:ext uri="{9D8B030D-6E8A-4147-A177-3AD203B41FA5}">
                      <a16:colId xmlns:a16="http://schemas.microsoft.com/office/drawing/2014/main" val="4031573470"/>
                    </a:ext>
                  </a:extLst>
                </a:gridCol>
              </a:tblGrid>
              <a:tr h="204749">
                <a:tc>
                  <a:txBody>
                    <a:bodyPr/>
                    <a:lstStyle/>
                    <a:p>
                      <a:pPr marL="0" marR="0">
                        <a:lnSpc>
                          <a:spcPct val="115000"/>
                        </a:lnSpc>
                        <a:spcBef>
                          <a:spcPts val="0"/>
                        </a:spcBef>
                        <a:spcAft>
                          <a:spcPts val="1000"/>
                        </a:spcAft>
                      </a:pPr>
                      <a:r>
                        <a:rPr lang="en-US" sz="1100" dirty="0">
                          <a:effectLst/>
                        </a:rPr>
                        <a:t>Artist Name</a:t>
                      </a:r>
                      <a:endParaRPr lang="en-US" sz="1100" dirty="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a:effectLst/>
                        </a:rPr>
                        <a:t>Revenue</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a:effectLst/>
                        </a:rPr>
                        <a:t>Quantity Sold</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extLst>
                  <a:ext uri="{0D108BD9-81ED-4DB2-BD59-A6C34878D82A}">
                    <a16:rowId xmlns:a16="http://schemas.microsoft.com/office/drawing/2014/main" val="2094118747"/>
                  </a:ext>
                </a:extLst>
              </a:tr>
              <a:tr h="204749">
                <a:tc>
                  <a:txBody>
                    <a:bodyPr/>
                    <a:lstStyle/>
                    <a:p>
                      <a:pPr marL="0" marR="0">
                        <a:lnSpc>
                          <a:spcPct val="115000"/>
                        </a:lnSpc>
                        <a:spcBef>
                          <a:spcPts val="0"/>
                        </a:spcBef>
                        <a:spcAft>
                          <a:spcPts val="1000"/>
                        </a:spcAft>
                      </a:pPr>
                      <a:r>
                        <a:rPr lang="en-US" sz="1100">
                          <a:effectLst/>
                        </a:rPr>
                        <a:t>Iron Maiden</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a:effectLst/>
                        </a:rPr>
                        <a:t>$138.60</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a:effectLst/>
                        </a:rPr>
                        <a:t>140 units</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extLst>
                  <a:ext uri="{0D108BD9-81ED-4DB2-BD59-A6C34878D82A}">
                    <a16:rowId xmlns:a16="http://schemas.microsoft.com/office/drawing/2014/main" val="2332892925"/>
                  </a:ext>
                </a:extLst>
              </a:tr>
              <a:tr h="204749">
                <a:tc>
                  <a:txBody>
                    <a:bodyPr/>
                    <a:lstStyle/>
                    <a:p>
                      <a:pPr marL="0" marR="0">
                        <a:lnSpc>
                          <a:spcPct val="115000"/>
                        </a:lnSpc>
                        <a:spcBef>
                          <a:spcPts val="0"/>
                        </a:spcBef>
                        <a:spcAft>
                          <a:spcPts val="1000"/>
                        </a:spcAft>
                      </a:pPr>
                      <a:r>
                        <a:rPr lang="en-US" sz="1100">
                          <a:effectLst/>
                        </a:rPr>
                        <a:t>U2</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a:effectLst/>
                        </a:rPr>
                        <a:t>$105.93</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a:effectLst/>
                        </a:rPr>
                        <a:t>107 units</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extLst>
                  <a:ext uri="{0D108BD9-81ED-4DB2-BD59-A6C34878D82A}">
                    <a16:rowId xmlns:a16="http://schemas.microsoft.com/office/drawing/2014/main" val="1673232972"/>
                  </a:ext>
                </a:extLst>
              </a:tr>
              <a:tr h="204749">
                <a:tc>
                  <a:txBody>
                    <a:bodyPr/>
                    <a:lstStyle/>
                    <a:p>
                      <a:pPr marL="0" marR="0">
                        <a:lnSpc>
                          <a:spcPct val="115000"/>
                        </a:lnSpc>
                        <a:spcBef>
                          <a:spcPts val="0"/>
                        </a:spcBef>
                        <a:spcAft>
                          <a:spcPts val="1000"/>
                        </a:spcAft>
                      </a:pPr>
                      <a:r>
                        <a:rPr lang="en-US" sz="1100">
                          <a:effectLst/>
                        </a:rPr>
                        <a:t>Metallica</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a:effectLst/>
                        </a:rPr>
                        <a:t>$90.09</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a:effectLst/>
                        </a:rPr>
                        <a:t>91 units</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extLst>
                  <a:ext uri="{0D108BD9-81ED-4DB2-BD59-A6C34878D82A}">
                    <a16:rowId xmlns:a16="http://schemas.microsoft.com/office/drawing/2014/main" val="509992960"/>
                  </a:ext>
                </a:extLst>
              </a:tr>
              <a:tr h="204749">
                <a:tc>
                  <a:txBody>
                    <a:bodyPr/>
                    <a:lstStyle/>
                    <a:p>
                      <a:pPr marL="0" marR="0">
                        <a:lnSpc>
                          <a:spcPct val="115000"/>
                        </a:lnSpc>
                        <a:spcBef>
                          <a:spcPts val="0"/>
                        </a:spcBef>
                        <a:spcAft>
                          <a:spcPts val="1000"/>
                        </a:spcAft>
                      </a:pPr>
                      <a:r>
                        <a:rPr lang="en-US" sz="1100">
                          <a:effectLst/>
                        </a:rPr>
                        <a:t>Led Zeppelin</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a:effectLst/>
                        </a:rPr>
                        <a:t>$86.13</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a:effectLst/>
                        </a:rPr>
                        <a:t>87 units</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extLst>
                  <a:ext uri="{0D108BD9-81ED-4DB2-BD59-A6C34878D82A}">
                    <a16:rowId xmlns:a16="http://schemas.microsoft.com/office/drawing/2014/main" val="4250207255"/>
                  </a:ext>
                </a:extLst>
              </a:tr>
              <a:tr h="428513">
                <a:tc>
                  <a:txBody>
                    <a:bodyPr/>
                    <a:lstStyle/>
                    <a:p>
                      <a:pPr marL="0" marR="0">
                        <a:lnSpc>
                          <a:spcPct val="115000"/>
                        </a:lnSpc>
                        <a:spcBef>
                          <a:spcPts val="0"/>
                        </a:spcBef>
                        <a:spcAft>
                          <a:spcPts val="1000"/>
                        </a:spcAft>
                      </a:pPr>
                      <a:r>
                        <a:rPr lang="en-US" sz="1100" dirty="0" err="1">
                          <a:effectLst/>
                        </a:rPr>
                        <a:t>Os</a:t>
                      </a:r>
                      <a:r>
                        <a:rPr lang="en-US" sz="1100" dirty="0">
                          <a:effectLst/>
                        </a:rPr>
                        <a:t> </a:t>
                      </a:r>
                      <a:r>
                        <a:rPr lang="en-US" sz="1100" dirty="0" err="1">
                          <a:effectLst/>
                        </a:rPr>
                        <a:t>Paralamas</a:t>
                      </a:r>
                      <a:r>
                        <a:rPr lang="en-US" sz="1100" dirty="0">
                          <a:effectLst/>
                        </a:rPr>
                        <a:t> Do </a:t>
                      </a:r>
                      <a:r>
                        <a:rPr lang="en-US" sz="1100" dirty="0" err="1">
                          <a:effectLst/>
                        </a:rPr>
                        <a:t>Sucesso</a:t>
                      </a:r>
                      <a:endParaRPr lang="en-US" sz="1100" dirty="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a:effectLst/>
                        </a:rPr>
                        <a:t>$43.56</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dirty="0">
                          <a:effectLst/>
                        </a:rPr>
                        <a:t>45 units</a:t>
                      </a:r>
                      <a:endParaRPr lang="en-US" sz="1100" dirty="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extLst>
                  <a:ext uri="{0D108BD9-81ED-4DB2-BD59-A6C34878D82A}">
                    <a16:rowId xmlns:a16="http://schemas.microsoft.com/office/drawing/2014/main" val="2767690783"/>
                  </a:ext>
                </a:extLst>
              </a:tr>
            </a:tbl>
          </a:graphicData>
        </a:graphic>
      </p:graphicFrame>
      <p:graphicFrame>
        <p:nvGraphicFramePr>
          <p:cNvPr id="6" name="Table 5">
            <a:extLst>
              <a:ext uri="{FF2B5EF4-FFF2-40B4-BE49-F238E27FC236}">
                <a16:creationId xmlns:a16="http://schemas.microsoft.com/office/drawing/2014/main" id="{FDE8847C-B2F3-51C0-E5CC-76027EBCFCDC}"/>
              </a:ext>
            </a:extLst>
          </p:cNvPr>
          <p:cNvGraphicFramePr>
            <a:graphicFrameLocks noGrp="1"/>
          </p:cNvGraphicFramePr>
          <p:nvPr>
            <p:extLst>
              <p:ext uri="{D42A27DB-BD31-4B8C-83A1-F6EECF244321}">
                <p14:modId xmlns:p14="http://schemas.microsoft.com/office/powerpoint/2010/main" val="2633668547"/>
              </p:ext>
            </p:extLst>
          </p:nvPr>
        </p:nvGraphicFramePr>
        <p:xfrm>
          <a:off x="6187440" y="3675691"/>
          <a:ext cx="5252721" cy="2652126"/>
        </p:xfrm>
        <a:graphic>
          <a:graphicData uri="http://schemas.openxmlformats.org/drawingml/2006/table">
            <a:tbl>
              <a:tblPr firstRow="1" firstCol="1" bandRow="1">
                <a:tableStyleId>{16D9F66E-5EB9-4882-86FB-DCBF35E3C3E4}</a:tableStyleId>
              </a:tblPr>
              <a:tblGrid>
                <a:gridCol w="1750907">
                  <a:extLst>
                    <a:ext uri="{9D8B030D-6E8A-4147-A177-3AD203B41FA5}">
                      <a16:colId xmlns:a16="http://schemas.microsoft.com/office/drawing/2014/main" val="1209219218"/>
                    </a:ext>
                  </a:extLst>
                </a:gridCol>
                <a:gridCol w="1750907">
                  <a:extLst>
                    <a:ext uri="{9D8B030D-6E8A-4147-A177-3AD203B41FA5}">
                      <a16:colId xmlns:a16="http://schemas.microsoft.com/office/drawing/2014/main" val="1458753685"/>
                    </a:ext>
                  </a:extLst>
                </a:gridCol>
                <a:gridCol w="1750907">
                  <a:extLst>
                    <a:ext uri="{9D8B030D-6E8A-4147-A177-3AD203B41FA5}">
                      <a16:colId xmlns:a16="http://schemas.microsoft.com/office/drawing/2014/main" val="1478675401"/>
                    </a:ext>
                  </a:extLst>
                </a:gridCol>
              </a:tblGrid>
              <a:tr h="691380">
                <a:tc>
                  <a:txBody>
                    <a:bodyPr/>
                    <a:lstStyle/>
                    <a:p>
                      <a:pPr marL="0" marR="0">
                        <a:lnSpc>
                          <a:spcPct val="115000"/>
                        </a:lnSpc>
                        <a:spcBef>
                          <a:spcPts val="0"/>
                        </a:spcBef>
                        <a:spcAft>
                          <a:spcPts val="1000"/>
                        </a:spcAft>
                      </a:pPr>
                      <a:r>
                        <a:rPr lang="en-US" sz="1100" dirty="0">
                          <a:effectLst/>
                        </a:rPr>
                        <a:t>Media Type</a:t>
                      </a:r>
                      <a:endParaRPr lang="en-US" sz="1100" dirty="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a:effectLst/>
                        </a:rPr>
                        <a:t>Quantity</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dirty="0">
                          <a:effectLst/>
                        </a:rPr>
                        <a:t>Revenue Generated</a:t>
                      </a:r>
                      <a:endParaRPr lang="en-US" sz="1100" dirty="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extLst>
                  <a:ext uri="{0D108BD9-81ED-4DB2-BD59-A6C34878D82A}">
                    <a16:rowId xmlns:a16="http://schemas.microsoft.com/office/drawing/2014/main" val="2638766503"/>
                  </a:ext>
                </a:extLst>
              </a:tr>
              <a:tr h="653582">
                <a:tc>
                  <a:txBody>
                    <a:bodyPr/>
                    <a:lstStyle/>
                    <a:p>
                      <a:pPr marL="0" marR="0">
                        <a:lnSpc>
                          <a:spcPct val="115000"/>
                        </a:lnSpc>
                        <a:spcBef>
                          <a:spcPts val="0"/>
                        </a:spcBef>
                        <a:spcAft>
                          <a:spcPts val="1000"/>
                        </a:spcAft>
                      </a:pPr>
                      <a:r>
                        <a:rPr lang="en-US" sz="1100">
                          <a:effectLst/>
                        </a:rPr>
                        <a:t>MPEG audio file</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dirty="0">
                          <a:effectLst/>
                        </a:rPr>
                        <a:t>1976 units</a:t>
                      </a:r>
                      <a:endParaRPr lang="en-US" sz="1100" dirty="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a:effectLst/>
                        </a:rPr>
                        <a:t>$1956.24</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extLst>
                  <a:ext uri="{0D108BD9-81ED-4DB2-BD59-A6C34878D82A}">
                    <a16:rowId xmlns:a16="http://schemas.microsoft.com/office/drawing/2014/main" val="3815408670"/>
                  </a:ext>
                </a:extLst>
              </a:tr>
              <a:tr h="653582">
                <a:tc>
                  <a:txBody>
                    <a:bodyPr/>
                    <a:lstStyle/>
                    <a:p>
                      <a:pPr marL="0" marR="0">
                        <a:lnSpc>
                          <a:spcPct val="115000"/>
                        </a:lnSpc>
                        <a:spcBef>
                          <a:spcPts val="0"/>
                        </a:spcBef>
                        <a:spcAft>
                          <a:spcPts val="1000"/>
                        </a:spcAft>
                      </a:pPr>
                      <a:r>
                        <a:rPr lang="en-US" sz="1100">
                          <a:effectLst/>
                        </a:rPr>
                        <a:t>Protected MPEG-4</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a:effectLst/>
                        </a:rPr>
                        <a:t>111</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a:effectLst/>
                        </a:rPr>
                        <a:t>$220.89</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extLst>
                  <a:ext uri="{0D108BD9-81ED-4DB2-BD59-A6C34878D82A}">
                    <a16:rowId xmlns:a16="http://schemas.microsoft.com/office/drawing/2014/main" val="821592883"/>
                  </a:ext>
                </a:extLst>
              </a:tr>
              <a:tr h="653582">
                <a:tc>
                  <a:txBody>
                    <a:bodyPr/>
                    <a:lstStyle/>
                    <a:p>
                      <a:pPr marL="0" marR="0">
                        <a:lnSpc>
                          <a:spcPct val="115000"/>
                        </a:lnSpc>
                        <a:spcBef>
                          <a:spcPts val="0"/>
                        </a:spcBef>
                        <a:spcAft>
                          <a:spcPts val="1000"/>
                        </a:spcAft>
                      </a:pPr>
                      <a:r>
                        <a:rPr lang="en-US" sz="1100" dirty="0">
                          <a:effectLst/>
                        </a:rPr>
                        <a:t>Total</a:t>
                      </a:r>
                      <a:endParaRPr lang="en-US" sz="1100" dirty="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dirty="0">
                          <a:effectLst/>
                        </a:rPr>
                        <a:t> </a:t>
                      </a:r>
                      <a:endParaRPr lang="en-US" sz="1100" dirty="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dirty="0">
                          <a:effectLst/>
                        </a:rPr>
                        <a:t>$2,330</a:t>
                      </a:r>
                      <a:endParaRPr lang="en-US" sz="1100" dirty="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extLst>
                  <a:ext uri="{0D108BD9-81ED-4DB2-BD59-A6C34878D82A}">
                    <a16:rowId xmlns:a16="http://schemas.microsoft.com/office/drawing/2014/main" val="3948401309"/>
                  </a:ext>
                </a:extLst>
              </a:tr>
            </a:tbl>
          </a:graphicData>
        </a:graphic>
      </p:graphicFrame>
      <p:sp>
        <p:nvSpPr>
          <p:cNvPr id="8" name="TextBox 7">
            <a:extLst>
              <a:ext uri="{FF2B5EF4-FFF2-40B4-BE49-F238E27FC236}">
                <a16:creationId xmlns:a16="http://schemas.microsoft.com/office/drawing/2014/main" id="{9E2985F6-7177-B420-363D-252AAEC63CF0}"/>
              </a:ext>
            </a:extLst>
          </p:cNvPr>
          <p:cNvSpPr txBox="1"/>
          <p:nvPr/>
        </p:nvSpPr>
        <p:spPr>
          <a:xfrm>
            <a:off x="691376" y="1790930"/>
            <a:ext cx="5404624" cy="1528111"/>
          </a:xfrm>
          <a:prstGeom prst="rect">
            <a:avLst/>
          </a:prstGeom>
          <a:noFill/>
        </p:spPr>
        <p:txBody>
          <a:bodyPr wrap="square">
            <a:spAutoFit/>
          </a:bodyPr>
          <a:lstStyle/>
          <a:p>
            <a:pPr marL="0" marR="0">
              <a:lnSpc>
                <a:spcPct val="115000"/>
              </a:lnSpc>
              <a:spcBef>
                <a:spcPts val="2400"/>
              </a:spcBef>
              <a:spcAft>
                <a:spcPts val="0"/>
              </a:spcAft>
            </a:pPr>
            <a:r>
              <a:rPr lang="en-US" sz="2000" b="1" kern="0" dirty="0">
                <a:solidFill>
                  <a:schemeClr val="tx2">
                    <a:lumMod val="25000"/>
                    <a:lumOff val="75000"/>
                  </a:schemeClr>
                </a:solidFill>
                <a:effectLst/>
                <a:latin typeface="Calibri" panose="020F0502020204030204" pitchFamily="34" charset="0"/>
                <a:ea typeface="MS Gothic" panose="020B0609070205080204" pitchFamily="49" charset="-128"/>
                <a:cs typeface="Times New Roman" panose="02020603050405020304" pitchFamily="18" charset="0"/>
              </a:rPr>
              <a:t>Key Performance Indicators (KPIs)</a:t>
            </a:r>
          </a:p>
          <a:p>
            <a:pPr marL="0" marR="0">
              <a:lnSpc>
                <a:spcPct val="115000"/>
              </a:lnSpc>
              <a:spcBef>
                <a:spcPts val="0"/>
              </a:spcBef>
              <a:spcAft>
                <a:spcPts val="1000"/>
              </a:spcAft>
            </a:pPr>
            <a:r>
              <a:rPr lang="en-US" sz="1600" dirty="0">
                <a:solidFill>
                  <a:schemeClr val="bg1"/>
                </a:solidFill>
                <a:effectLst/>
                <a:latin typeface="Cambria" panose="02040503050406030204" pitchFamily="18" charset="0"/>
                <a:ea typeface="MS Mincho" panose="02020609040205080304" pitchFamily="49" charset="-128"/>
                <a:cs typeface="Arial" panose="020B0604020202020204" pitchFamily="34" charset="0"/>
              </a:rPr>
              <a:t>Total Revenue: $2,330</a:t>
            </a:r>
          </a:p>
          <a:p>
            <a:pPr marL="0" marR="0">
              <a:lnSpc>
                <a:spcPct val="115000"/>
              </a:lnSpc>
              <a:spcBef>
                <a:spcPts val="0"/>
              </a:spcBef>
              <a:spcAft>
                <a:spcPts val="1000"/>
              </a:spcAft>
            </a:pPr>
            <a:r>
              <a:rPr lang="en-US" sz="1600" dirty="0">
                <a:solidFill>
                  <a:schemeClr val="bg1"/>
                </a:solidFill>
                <a:effectLst/>
                <a:latin typeface="Cambria" panose="02040503050406030204" pitchFamily="18" charset="0"/>
                <a:ea typeface="MS Mincho" panose="02020609040205080304" pitchFamily="49" charset="-128"/>
                <a:cs typeface="Arial" panose="020B0604020202020204" pitchFamily="34" charset="0"/>
              </a:rPr>
              <a:t>Total Quantity Sold: 2,240 units</a:t>
            </a:r>
          </a:p>
          <a:p>
            <a:pPr marL="0" marR="0">
              <a:lnSpc>
                <a:spcPct val="115000"/>
              </a:lnSpc>
              <a:spcBef>
                <a:spcPts val="0"/>
              </a:spcBef>
              <a:spcAft>
                <a:spcPts val="1000"/>
              </a:spcAft>
            </a:pPr>
            <a:r>
              <a:rPr lang="en-US" sz="1600" dirty="0">
                <a:solidFill>
                  <a:schemeClr val="bg1"/>
                </a:solidFill>
                <a:effectLst/>
                <a:latin typeface="Cambria" panose="02040503050406030204" pitchFamily="18" charset="0"/>
                <a:ea typeface="MS Mincho" panose="02020609040205080304" pitchFamily="49" charset="-128"/>
                <a:cs typeface="Arial" panose="020B0604020202020204" pitchFamily="34" charset="0"/>
              </a:rPr>
              <a:t>Number of Years Analyzed: 4 years (2021 - 2024)</a:t>
            </a:r>
          </a:p>
        </p:txBody>
      </p:sp>
    </p:spTree>
    <p:extLst>
      <p:ext uri="{BB962C8B-B14F-4D97-AF65-F5344CB8AC3E}">
        <p14:creationId xmlns:p14="http://schemas.microsoft.com/office/powerpoint/2010/main" val="3781246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D658FD1-7AE5-7901-3CB0-5B559CBF8335}"/>
              </a:ext>
            </a:extLst>
          </p:cNvPr>
          <p:cNvSpPr>
            <a:spLocks noGrp="1"/>
          </p:cNvSpPr>
          <p:nvPr>
            <p:ph type="sldNum" sz="quarter" idx="13"/>
          </p:nvPr>
        </p:nvSpPr>
        <p:spPr/>
        <p:txBody>
          <a:bodyPr/>
          <a:lstStyle/>
          <a:p>
            <a:fld id="{294A09A9-5501-47C1-A89A-A340965A2BE2}" type="slidenum">
              <a:rPr lang="en-US" smtClean="0"/>
              <a:pPr/>
              <a:t>12</a:t>
            </a:fld>
            <a:endParaRPr lang="en-US" dirty="0"/>
          </a:p>
        </p:txBody>
      </p:sp>
      <p:pic>
        <p:nvPicPr>
          <p:cNvPr id="18" name="Picture 17">
            <a:extLst>
              <a:ext uri="{FF2B5EF4-FFF2-40B4-BE49-F238E27FC236}">
                <a16:creationId xmlns:a16="http://schemas.microsoft.com/office/drawing/2014/main" id="{5ADEF5AC-8935-2CA1-E2C4-797FA5CD7EA6}"/>
              </a:ext>
            </a:extLst>
          </p:cNvPr>
          <p:cNvPicPr>
            <a:picLocks noChangeAspect="1"/>
          </p:cNvPicPr>
          <p:nvPr/>
        </p:nvPicPr>
        <p:blipFill>
          <a:blip r:embed="rId2"/>
          <a:stretch>
            <a:fillRect/>
          </a:stretch>
        </p:blipFill>
        <p:spPr>
          <a:xfrm>
            <a:off x="3158601" y="508651"/>
            <a:ext cx="5742930" cy="1280271"/>
          </a:xfrm>
          <a:prstGeom prst="rect">
            <a:avLst/>
          </a:prstGeom>
        </p:spPr>
      </p:pic>
      <p:graphicFrame>
        <p:nvGraphicFramePr>
          <p:cNvPr id="4" name="Table 3">
            <a:extLst>
              <a:ext uri="{FF2B5EF4-FFF2-40B4-BE49-F238E27FC236}">
                <a16:creationId xmlns:a16="http://schemas.microsoft.com/office/drawing/2014/main" id="{7199EF5E-E741-350A-8860-A942F180184A}"/>
              </a:ext>
            </a:extLst>
          </p:cNvPr>
          <p:cNvGraphicFramePr>
            <a:graphicFrameLocks noGrp="1"/>
          </p:cNvGraphicFramePr>
          <p:nvPr>
            <p:extLst>
              <p:ext uri="{D42A27DB-BD31-4B8C-83A1-F6EECF244321}">
                <p14:modId xmlns:p14="http://schemas.microsoft.com/office/powerpoint/2010/main" val="35307977"/>
              </p:ext>
            </p:extLst>
          </p:nvPr>
        </p:nvGraphicFramePr>
        <p:xfrm>
          <a:off x="765582" y="1532754"/>
          <a:ext cx="5330418" cy="2449965"/>
        </p:xfrm>
        <a:graphic>
          <a:graphicData uri="http://schemas.openxmlformats.org/drawingml/2006/table">
            <a:tbl>
              <a:tblPr firstRow="1" firstCol="1" bandRow="1">
                <a:tableStyleId>{16D9F66E-5EB9-4882-86FB-DCBF35E3C3E4}</a:tableStyleId>
              </a:tblPr>
              <a:tblGrid>
                <a:gridCol w="2010709">
                  <a:extLst>
                    <a:ext uri="{9D8B030D-6E8A-4147-A177-3AD203B41FA5}">
                      <a16:colId xmlns:a16="http://schemas.microsoft.com/office/drawing/2014/main" val="4136208140"/>
                    </a:ext>
                  </a:extLst>
                </a:gridCol>
                <a:gridCol w="1187672">
                  <a:extLst>
                    <a:ext uri="{9D8B030D-6E8A-4147-A177-3AD203B41FA5}">
                      <a16:colId xmlns:a16="http://schemas.microsoft.com/office/drawing/2014/main" val="3125204574"/>
                    </a:ext>
                  </a:extLst>
                </a:gridCol>
                <a:gridCol w="2132037">
                  <a:extLst>
                    <a:ext uri="{9D8B030D-6E8A-4147-A177-3AD203B41FA5}">
                      <a16:colId xmlns:a16="http://schemas.microsoft.com/office/drawing/2014/main" val="913770736"/>
                    </a:ext>
                  </a:extLst>
                </a:gridCol>
              </a:tblGrid>
              <a:tr h="489993">
                <a:tc>
                  <a:txBody>
                    <a:bodyPr/>
                    <a:lstStyle/>
                    <a:p>
                      <a:pPr marL="0" marR="0">
                        <a:lnSpc>
                          <a:spcPct val="115000"/>
                        </a:lnSpc>
                        <a:spcBef>
                          <a:spcPts val="0"/>
                        </a:spcBef>
                        <a:spcAft>
                          <a:spcPts val="1000"/>
                        </a:spcAft>
                      </a:pPr>
                      <a:r>
                        <a:rPr lang="en-US" sz="1100" dirty="0">
                          <a:effectLst/>
                        </a:rPr>
                        <a:t>City</a:t>
                      </a:r>
                      <a:endParaRPr lang="en-US" sz="1100" dirty="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a:effectLst/>
                        </a:rPr>
                        <a:t>Number Of invoices</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a:effectLst/>
                        </a:rPr>
                        <a:t>Revenue Generated</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extLst>
                  <a:ext uri="{0D108BD9-81ED-4DB2-BD59-A6C34878D82A}">
                    <a16:rowId xmlns:a16="http://schemas.microsoft.com/office/drawing/2014/main" val="423882670"/>
                  </a:ext>
                </a:extLst>
              </a:tr>
              <a:tr h="489993">
                <a:tc>
                  <a:txBody>
                    <a:bodyPr/>
                    <a:lstStyle/>
                    <a:p>
                      <a:pPr marL="0" marR="0">
                        <a:lnSpc>
                          <a:spcPct val="115000"/>
                        </a:lnSpc>
                        <a:spcBef>
                          <a:spcPts val="0"/>
                        </a:spcBef>
                        <a:spcAft>
                          <a:spcPts val="1000"/>
                        </a:spcAft>
                      </a:pPr>
                      <a:r>
                        <a:rPr lang="en-US" sz="1100" dirty="0">
                          <a:effectLst/>
                        </a:rPr>
                        <a:t>Berlin</a:t>
                      </a:r>
                      <a:endParaRPr lang="en-US" sz="1100" dirty="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dirty="0">
                          <a:effectLst/>
                        </a:rPr>
                        <a:t>76 units</a:t>
                      </a:r>
                      <a:endParaRPr lang="en-US" sz="1100" dirty="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dirty="0">
                          <a:effectLst/>
                        </a:rPr>
                        <a:t>$75.24</a:t>
                      </a:r>
                      <a:endParaRPr lang="en-US" sz="1100" dirty="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extLst>
                  <a:ext uri="{0D108BD9-81ED-4DB2-BD59-A6C34878D82A}">
                    <a16:rowId xmlns:a16="http://schemas.microsoft.com/office/drawing/2014/main" val="4255907702"/>
                  </a:ext>
                </a:extLst>
              </a:tr>
              <a:tr h="489993">
                <a:tc>
                  <a:txBody>
                    <a:bodyPr/>
                    <a:lstStyle/>
                    <a:p>
                      <a:pPr marL="0" marR="0">
                        <a:lnSpc>
                          <a:spcPct val="115000"/>
                        </a:lnSpc>
                        <a:spcBef>
                          <a:spcPts val="0"/>
                        </a:spcBef>
                        <a:spcAft>
                          <a:spcPts val="1000"/>
                        </a:spcAft>
                      </a:pPr>
                      <a:r>
                        <a:rPr lang="en-US" sz="1100">
                          <a:effectLst/>
                        </a:rPr>
                        <a:t>London</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dirty="0">
                          <a:effectLst/>
                        </a:rPr>
                        <a:t>76 units</a:t>
                      </a:r>
                      <a:endParaRPr lang="en-US" sz="1100" dirty="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dirty="0">
                          <a:effectLst/>
                        </a:rPr>
                        <a:t>$75.24</a:t>
                      </a:r>
                      <a:endParaRPr lang="en-US" sz="1100" dirty="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extLst>
                  <a:ext uri="{0D108BD9-81ED-4DB2-BD59-A6C34878D82A}">
                    <a16:rowId xmlns:a16="http://schemas.microsoft.com/office/drawing/2014/main" val="582507604"/>
                  </a:ext>
                </a:extLst>
              </a:tr>
              <a:tr h="489993">
                <a:tc>
                  <a:txBody>
                    <a:bodyPr/>
                    <a:lstStyle/>
                    <a:p>
                      <a:pPr marL="0" marR="0">
                        <a:lnSpc>
                          <a:spcPct val="115000"/>
                        </a:lnSpc>
                        <a:spcBef>
                          <a:spcPts val="0"/>
                        </a:spcBef>
                        <a:spcAft>
                          <a:spcPts val="1000"/>
                        </a:spcAft>
                      </a:pPr>
                      <a:r>
                        <a:rPr lang="en-US" sz="1100">
                          <a:effectLst/>
                        </a:rPr>
                        <a:t>Mountain</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a:effectLst/>
                        </a:rPr>
                        <a:t>76 units</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a:effectLst/>
                        </a:rPr>
                        <a:t>$75.24</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extLst>
                  <a:ext uri="{0D108BD9-81ED-4DB2-BD59-A6C34878D82A}">
                    <a16:rowId xmlns:a16="http://schemas.microsoft.com/office/drawing/2014/main" val="3681535358"/>
                  </a:ext>
                </a:extLst>
              </a:tr>
              <a:tr h="489993">
                <a:tc>
                  <a:txBody>
                    <a:bodyPr/>
                    <a:lstStyle/>
                    <a:p>
                      <a:pPr marL="0" marR="0">
                        <a:lnSpc>
                          <a:spcPct val="115000"/>
                        </a:lnSpc>
                        <a:spcBef>
                          <a:spcPts val="0"/>
                        </a:spcBef>
                        <a:spcAft>
                          <a:spcPts val="1000"/>
                        </a:spcAft>
                      </a:pPr>
                      <a:r>
                        <a:rPr lang="en-US" sz="1100">
                          <a:effectLst/>
                        </a:rPr>
                        <a:t>Total</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a:effectLst/>
                        </a:rPr>
                        <a:t>2,240 units</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dirty="0">
                          <a:effectLst/>
                        </a:rPr>
                        <a:t>$2,330</a:t>
                      </a:r>
                      <a:endParaRPr lang="en-US" sz="1100" dirty="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extLst>
                  <a:ext uri="{0D108BD9-81ED-4DB2-BD59-A6C34878D82A}">
                    <a16:rowId xmlns:a16="http://schemas.microsoft.com/office/drawing/2014/main" val="3852097824"/>
                  </a:ext>
                </a:extLst>
              </a:tr>
            </a:tbl>
          </a:graphicData>
        </a:graphic>
      </p:graphicFrame>
      <p:graphicFrame>
        <p:nvGraphicFramePr>
          <p:cNvPr id="6" name="Table 5">
            <a:extLst>
              <a:ext uri="{FF2B5EF4-FFF2-40B4-BE49-F238E27FC236}">
                <a16:creationId xmlns:a16="http://schemas.microsoft.com/office/drawing/2014/main" id="{EF9EE793-DB6D-0D1B-A7B9-BD837088A72C}"/>
              </a:ext>
            </a:extLst>
          </p:cNvPr>
          <p:cNvGraphicFramePr>
            <a:graphicFrameLocks noGrp="1"/>
          </p:cNvGraphicFramePr>
          <p:nvPr>
            <p:extLst>
              <p:ext uri="{D42A27DB-BD31-4B8C-83A1-F6EECF244321}">
                <p14:modId xmlns:p14="http://schemas.microsoft.com/office/powerpoint/2010/main" val="1172220369"/>
              </p:ext>
            </p:extLst>
          </p:nvPr>
        </p:nvGraphicFramePr>
        <p:xfrm>
          <a:off x="6310384" y="1532754"/>
          <a:ext cx="5206894" cy="2449968"/>
        </p:xfrm>
        <a:graphic>
          <a:graphicData uri="http://schemas.openxmlformats.org/drawingml/2006/table">
            <a:tbl>
              <a:tblPr firstRow="1" firstCol="1" bandRow="1">
                <a:tableStyleId>{16D9F66E-5EB9-4882-86FB-DCBF35E3C3E4}</a:tableStyleId>
              </a:tblPr>
              <a:tblGrid>
                <a:gridCol w="1380616">
                  <a:extLst>
                    <a:ext uri="{9D8B030D-6E8A-4147-A177-3AD203B41FA5}">
                      <a16:colId xmlns:a16="http://schemas.microsoft.com/office/drawing/2014/main" val="2702883637"/>
                    </a:ext>
                  </a:extLst>
                </a:gridCol>
                <a:gridCol w="1736779">
                  <a:extLst>
                    <a:ext uri="{9D8B030D-6E8A-4147-A177-3AD203B41FA5}">
                      <a16:colId xmlns:a16="http://schemas.microsoft.com/office/drawing/2014/main" val="3058139597"/>
                    </a:ext>
                  </a:extLst>
                </a:gridCol>
                <a:gridCol w="2089499">
                  <a:extLst>
                    <a:ext uri="{9D8B030D-6E8A-4147-A177-3AD203B41FA5}">
                      <a16:colId xmlns:a16="http://schemas.microsoft.com/office/drawing/2014/main" val="395936142"/>
                    </a:ext>
                  </a:extLst>
                </a:gridCol>
              </a:tblGrid>
              <a:tr h="408328">
                <a:tc>
                  <a:txBody>
                    <a:bodyPr/>
                    <a:lstStyle/>
                    <a:p>
                      <a:pPr marL="0" marR="0">
                        <a:lnSpc>
                          <a:spcPct val="115000"/>
                        </a:lnSpc>
                        <a:spcBef>
                          <a:spcPts val="0"/>
                        </a:spcBef>
                        <a:spcAft>
                          <a:spcPts val="1000"/>
                        </a:spcAft>
                      </a:pPr>
                      <a:r>
                        <a:rPr lang="en-US" sz="1100">
                          <a:effectLst/>
                        </a:rPr>
                        <a:t>Year</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dirty="0">
                          <a:effectLst/>
                        </a:rPr>
                        <a:t>Quantity Sold</a:t>
                      </a:r>
                      <a:endParaRPr lang="en-US" sz="1100" dirty="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a:effectLst/>
                        </a:rPr>
                        <a:t>Revenue Generated</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extLst>
                  <a:ext uri="{0D108BD9-81ED-4DB2-BD59-A6C34878D82A}">
                    <a16:rowId xmlns:a16="http://schemas.microsoft.com/office/drawing/2014/main" val="579477164"/>
                  </a:ext>
                </a:extLst>
              </a:tr>
              <a:tr h="408328">
                <a:tc>
                  <a:txBody>
                    <a:bodyPr/>
                    <a:lstStyle/>
                    <a:p>
                      <a:pPr marL="0" marR="0">
                        <a:lnSpc>
                          <a:spcPct val="115000"/>
                        </a:lnSpc>
                        <a:spcBef>
                          <a:spcPts val="0"/>
                        </a:spcBef>
                        <a:spcAft>
                          <a:spcPts val="1000"/>
                        </a:spcAft>
                      </a:pPr>
                      <a:r>
                        <a:rPr lang="en-US" sz="1100">
                          <a:effectLst/>
                        </a:rPr>
                        <a:t>2021</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a:effectLst/>
                        </a:rPr>
                        <a:t>454 units</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a:effectLst/>
                        </a:rPr>
                        <a:t>$449.46</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extLst>
                  <a:ext uri="{0D108BD9-81ED-4DB2-BD59-A6C34878D82A}">
                    <a16:rowId xmlns:a16="http://schemas.microsoft.com/office/drawing/2014/main" val="617686478"/>
                  </a:ext>
                </a:extLst>
              </a:tr>
              <a:tr h="408328">
                <a:tc>
                  <a:txBody>
                    <a:bodyPr/>
                    <a:lstStyle/>
                    <a:p>
                      <a:pPr marL="0" marR="0">
                        <a:lnSpc>
                          <a:spcPct val="115000"/>
                        </a:lnSpc>
                        <a:spcBef>
                          <a:spcPts val="0"/>
                        </a:spcBef>
                        <a:spcAft>
                          <a:spcPts val="1000"/>
                        </a:spcAft>
                      </a:pPr>
                      <a:r>
                        <a:rPr lang="en-US" sz="1100">
                          <a:effectLst/>
                        </a:rPr>
                        <a:t>2022</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dirty="0">
                          <a:effectLst/>
                        </a:rPr>
                        <a:t>455 units</a:t>
                      </a:r>
                      <a:endParaRPr lang="en-US" sz="1100" dirty="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a:effectLst/>
                        </a:rPr>
                        <a:t>$481.45</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extLst>
                  <a:ext uri="{0D108BD9-81ED-4DB2-BD59-A6C34878D82A}">
                    <a16:rowId xmlns:a16="http://schemas.microsoft.com/office/drawing/2014/main" val="1985064608"/>
                  </a:ext>
                </a:extLst>
              </a:tr>
              <a:tr h="408328">
                <a:tc>
                  <a:txBody>
                    <a:bodyPr/>
                    <a:lstStyle/>
                    <a:p>
                      <a:pPr marL="0" marR="0">
                        <a:lnSpc>
                          <a:spcPct val="115000"/>
                        </a:lnSpc>
                        <a:spcBef>
                          <a:spcPts val="0"/>
                        </a:spcBef>
                        <a:spcAft>
                          <a:spcPts val="1000"/>
                        </a:spcAft>
                      </a:pPr>
                      <a:r>
                        <a:rPr lang="en-US" sz="1100">
                          <a:effectLst/>
                        </a:rPr>
                        <a:t>2023</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dirty="0">
                          <a:effectLst/>
                        </a:rPr>
                        <a:t>442 units</a:t>
                      </a:r>
                      <a:endParaRPr lang="en-US" sz="1100" dirty="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a:effectLst/>
                        </a:rPr>
                        <a:t>$469.58</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extLst>
                  <a:ext uri="{0D108BD9-81ED-4DB2-BD59-A6C34878D82A}">
                    <a16:rowId xmlns:a16="http://schemas.microsoft.com/office/drawing/2014/main" val="2374076578"/>
                  </a:ext>
                </a:extLst>
              </a:tr>
              <a:tr h="408328">
                <a:tc>
                  <a:txBody>
                    <a:bodyPr/>
                    <a:lstStyle/>
                    <a:p>
                      <a:pPr marL="0" marR="0">
                        <a:lnSpc>
                          <a:spcPct val="115000"/>
                        </a:lnSpc>
                        <a:spcBef>
                          <a:spcPts val="0"/>
                        </a:spcBef>
                        <a:spcAft>
                          <a:spcPts val="1000"/>
                        </a:spcAft>
                      </a:pPr>
                      <a:r>
                        <a:rPr lang="en-US" sz="1100">
                          <a:effectLst/>
                        </a:rPr>
                        <a:t>2024 </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dirty="0">
                          <a:effectLst/>
                        </a:rPr>
                        <a:t>447 units</a:t>
                      </a:r>
                      <a:endParaRPr lang="en-US" sz="1100" dirty="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a:effectLst/>
                        </a:rPr>
                        <a:t>$477.53</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extLst>
                  <a:ext uri="{0D108BD9-81ED-4DB2-BD59-A6C34878D82A}">
                    <a16:rowId xmlns:a16="http://schemas.microsoft.com/office/drawing/2014/main" val="3369795547"/>
                  </a:ext>
                </a:extLst>
              </a:tr>
              <a:tr h="408328">
                <a:tc>
                  <a:txBody>
                    <a:bodyPr/>
                    <a:lstStyle/>
                    <a:p>
                      <a:pPr marL="0" marR="0">
                        <a:lnSpc>
                          <a:spcPct val="115000"/>
                        </a:lnSpc>
                        <a:spcBef>
                          <a:spcPts val="0"/>
                        </a:spcBef>
                        <a:spcAft>
                          <a:spcPts val="1000"/>
                        </a:spcAft>
                      </a:pPr>
                      <a:r>
                        <a:rPr lang="en-US" sz="1100">
                          <a:effectLst/>
                        </a:rPr>
                        <a:t>Total</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a:effectLst/>
                        </a:rPr>
                        <a:t>2,240 units</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dirty="0">
                          <a:effectLst/>
                        </a:rPr>
                        <a:t>$2,330</a:t>
                      </a:r>
                      <a:endParaRPr lang="en-US" sz="1100" dirty="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extLst>
                  <a:ext uri="{0D108BD9-81ED-4DB2-BD59-A6C34878D82A}">
                    <a16:rowId xmlns:a16="http://schemas.microsoft.com/office/drawing/2014/main" val="1622814156"/>
                  </a:ext>
                </a:extLst>
              </a:tr>
            </a:tbl>
          </a:graphicData>
        </a:graphic>
      </p:graphicFrame>
      <p:graphicFrame>
        <p:nvGraphicFramePr>
          <p:cNvPr id="7" name="Table 6">
            <a:extLst>
              <a:ext uri="{FF2B5EF4-FFF2-40B4-BE49-F238E27FC236}">
                <a16:creationId xmlns:a16="http://schemas.microsoft.com/office/drawing/2014/main" id="{C0FBE88B-0E90-8910-DECE-41397DCEDF8E}"/>
              </a:ext>
            </a:extLst>
          </p:cNvPr>
          <p:cNvGraphicFramePr>
            <a:graphicFrameLocks noGrp="1"/>
          </p:cNvGraphicFramePr>
          <p:nvPr>
            <p:extLst>
              <p:ext uri="{D42A27DB-BD31-4B8C-83A1-F6EECF244321}">
                <p14:modId xmlns:p14="http://schemas.microsoft.com/office/powerpoint/2010/main" val="3399309491"/>
              </p:ext>
            </p:extLst>
          </p:nvPr>
        </p:nvGraphicFramePr>
        <p:xfrm>
          <a:off x="1993194" y="4449490"/>
          <a:ext cx="8441126" cy="1543584"/>
        </p:xfrm>
        <a:graphic>
          <a:graphicData uri="http://schemas.openxmlformats.org/drawingml/2006/table">
            <a:tbl>
              <a:tblPr firstRow="1" firstCol="1" bandRow="1">
                <a:tableStyleId>{16D9F66E-5EB9-4882-86FB-DCBF35E3C3E4}</a:tableStyleId>
              </a:tblPr>
              <a:tblGrid>
                <a:gridCol w="2513884">
                  <a:extLst>
                    <a:ext uri="{9D8B030D-6E8A-4147-A177-3AD203B41FA5}">
                      <a16:colId xmlns:a16="http://schemas.microsoft.com/office/drawing/2014/main" val="960624030"/>
                    </a:ext>
                  </a:extLst>
                </a:gridCol>
                <a:gridCol w="3113533">
                  <a:extLst>
                    <a:ext uri="{9D8B030D-6E8A-4147-A177-3AD203B41FA5}">
                      <a16:colId xmlns:a16="http://schemas.microsoft.com/office/drawing/2014/main" val="1528525443"/>
                    </a:ext>
                  </a:extLst>
                </a:gridCol>
                <a:gridCol w="2813709">
                  <a:extLst>
                    <a:ext uri="{9D8B030D-6E8A-4147-A177-3AD203B41FA5}">
                      <a16:colId xmlns:a16="http://schemas.microsoft.com/office/drawing/2014/main" val="1345104595"/>
                    </a:ext>
                  </a:extLst>
                </a:gridCol>
              </a:tblGrid>
              <a:tr h="257264">
                <a:tc>
                  <a:txBody>
                    <a:bodyPr/>
                    <a:lstStyle/>
                    <a:p>
                      <a:pPr marL="0" marR="0">
                        <a:lnSpc>
                          <a:spcPct val="115000"/>
                        </a:lnSpc>
                        <a:spcBef>
                          <a:spcPts val="0"/>
                        </a:spcBef>
                        <a:spcAft>
                          <a:spcPts val="1000"/>
                        </a:spcAft>
                      </a:pPr>
                      <a:r>
                        <a:rPr lang="en-US" sz="1100">
                          <a:effectLst/>
                        </a:rPr>
                        <a:t>Track Name</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a:effectLst/>
                        </a:rPr>
                        <a:t>Revenue</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a:effectLst/>
                        </a:rPr>
                        <a:t>Quantity Sold</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extLst>
                  <a:ext uri="{0D108BD9-81ED-4DB2-BD59-A6C34878D82A}">
                    <a16:rowId xmlns:a16="http://schemas.microsoft.com/office/drawing/2014/main" val="1107950690"/>
                  </a:ext>
                </a:extLst>
              </a:tr>
              <a:tr h="257264">
                <a:tc>
                  <a:txBody>
                    <a:bodyPr/>
                    <a:lstStyle/>
                    <a:p>
                      <a:pPr marL="0" marR="0">
                        <a:lnSpc>
                          <a:spcPct val="115000"/>
                        </a:lnSpc>
                        <a:spcBef>
                          <a:spcPts val="0"/>
                        </a:spcBef>
                        <a:spcAft>
                          <a:spcPts val="1000"/>
                        </a:spcAft>
                      </a:pPr>
                      <a:r>
                        <a:rPr lang="en-US" sz="1100">
                          <a:effectLst/>
                        </a:rPr>
                        <a:t>Dazed and Confused</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a:effectLst/>
                        </a:rPr>
                        <a:t>$4.95</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a:effectLst/>
                        </a:rPr>
                        <a:t>5 units</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extLst>
                  <a:ext uri="{0D108BD9-81ED-4DB2-BD59-A6C34878D82A}">
                    <a16:rowId xmlns:a16="http://schemas.microsoft.com/office/drawing/2014/main" val="2868185676"/>
                  </a:ext>
                </a:extLst>
              </a:tr>
              <a:tr h="257264">
                <a:tc>
                  <a:txBody>
                    <a:bodyPr/>
                    <a:lstStyle/>
                    <a:p>
                      <a:pPr marL="0" marR="0">
                        <a:lnSpc>
                          <a:spcPct val="115000"/>
                        </a:lnSpc>
                        <a:spcBef>
                          <a:spcPts val="0"/>
                        </a:spcBef>
                        <a:spcAft>
                          <a:spcPts val="1000"/>
                        </a:spcAft>
                      </a:pPr>
                      <a:r>
                        <a:rPr lang="en-US" sz="1100">
                          <a:effectLst/>
                        </a:rPr>
                        <a:t>The Trooper</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a:effectLst/>
                        </a:rPr>
                        <a:t>$4.95</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a:effectLst/>
                        </a:rPr>
                        <a:t>5 units</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extLst>
                  <a:ext uri="{0D108BD9-81ED-4DB2-BD59-A6C34878D82A}">
                    <a16:rowId xmlns:a16="http://schemas.microsoft.com/office/drawing/2014/main" val="2980002948"/>
                  </a:ext>
                </a:extLst>
              </a:tr>
              <a:tr h="257264">
                <a:tc>
                  <a:txBody>
                    <a:bodyPr/>
                    <a:lstStyle/>
                    <a:p>
                      <a:pPr marL="0" marR="0">
                        <a:lnSpc>
                          <a:spcPct val="115000"/>
                        </a:lnSpc>
                        <a:spcBef>
                          <a:spcPts val="0"/>
                        </a:spcBef>
                        <a:spcAft>
                          <a:spcPts val="1000"/>
                        </a:spcAft>
                      </a:pPr>
                      <a:r>
                        <a:rPr lang="en-US" sz="1100">
                          <a:effectLst/>
                        </a:rPr>
                        <a:t>Branch Closing</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a:effectLst/>
                        </a:rPr>
                        <a:t>$3.98</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a:effectLst/>
                        </a:rPr>
                        <a:t>2 units</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extLst>
                  <a:ext uri="{0D108BD9-81ED-4DB2-BD59-A6C34878D82A}">
                    <a16:rowId xmlns:a16="http://schemas.microsoft.com/office/drawing/2014/main" val="1632465314"/>
                  </a:ext>
                </a:extLst>
              </a:tr>
              <a:tr h="257264">
                <a:tc>
                  <a:txBody>
                    <a:bodyPr/>
                    <a:lstStyle/>
                    <a:p>
                      <a:pPr marL="0" marR="0">
                        <a:lnSpc>
                          <a:spcPct val="115000"/>
                        </a:lnSpc>
                        <a:spcBef>
                          <a:spcPts val="0"/>
                        </a:spcBef>
                        <a:spcAft>
                          <a:spcPts val="1000"/>
                        </a:spcAft>
                      </a:pPr>
                      <a:r>
                        <a:rPr lang="en-US" sz="1100">
                          <a:effectLst/>
                        </a:rPr>
                        <a:t>Gay Witch Hunt</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a:effectLst/>
                        </a:rPr>
                        <a:t>$3.98</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a:effectLst/>
                        </a:rPr>
                        <a:t>2 units</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extLst>
                  <a:ext uri="{0D108BD9-81ED-4DB2-BD59-A6C34878D82A}">
                    <a16:rowId xmlns:a16="http://schemas.microsoft.com/office/drawing/2014/main" val="3434019153"/>
                  </a:ext>
                </a:extLst>
              </a:tr>
              <a:tr h="257264">
                <a:tc>
                  <a:txBody>
                    <a:bodyPr/>
                    <a:lstStyle/>
                    <a:p>
                      <a:pPr marL="0" marR="0">
                        <a:lnSpc>
                          <a:spcPct val="115000"/>
                        </a:lnSpc>
                        <a:spcBef>
                          <a:spcPts val="0"/>
                        </a:spcBef>
                        <a:spcAft>
                          <a:spcPts val="1000"/>
                        </a:spcAft>
                      </a:pPr>
                      <a:r>
                        <a:rPr lang="en-US" sz="1100">
                          <a:effectLst/>
                        </a:rPr>
                        <a:t>Hot Girl</a:t>
                      </a:r>
                      <a:endParaRPr lang="en-US" sz="110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dirty="0">
                          <a:effectLst/>
                        </a:rPr>
                        <a:t>$3.98</a:t>
                      </a:r>
                      <a:endParaRPr lang="en-US" sz="1100" dirty="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dirty="0">
                          <a:effectLst/>
                        </a:rPr>
                        <a:t>2 units</a:t>
                      </a:r>
                      <a:endParaRPr lang="en-US" sz="1100" dirty="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tc>
                <a:extLst>
                  <a:ext uri="{0D108BD9-81ED-4DB2-BD59-A6C34878D82A}">
                    <a16:rowId xmlns:a16="http://schemas.microsoft.com/office/drawing/2014/main" val="2201048903"/>
                  </a:ext>
                </a:extLst>
              </a:tr>
            </a:tbl>
          </a:graphicData>
        </a:graphic>
      </p:graphicFrame>
    </p:spTree>
    <p:extLst>
      <p:ext uri="{BB962C8B-B14F-4D97-AF65-F5344CB8AC3E}">
        <p14:creationId xmlns:p14="http://schemas.microsoft.com/office/powerpoint/2010/main" val="2646819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C51E948-DF03-9375-36C2-AD23AD5ED5E5}"/>
              </a:ext>
            </a:extLst>
          </p:cNvPr>
          <p:cNvSpPr>
            <a:spLocks noGrp="1"/>
          </p:cNvSpPr>
          <p:nvPr>
            <p:ph type="sldNum" sz="quarter" idx="13"/>
          </p:nvPr>
        </p:nvSpPr>
        <p:spPr/>
        <p:txBody>
          <a:bodyPr/>
          <a:lstStyle/>
          <a:p>
            <a:fld id="{294A09A9-5501-47C1-A89A-A340965A2BE2}" type="slidenum">
              <a:rPr lang="en-US" smtClean="0"/>
              <a:pPr/>
              <a:t>13</a:t>
            </a:fld>
            <a:endParaRPr lang="en-US" dirty="0"/>
          </a:p>
        </p:txBody>
      </p:sp>
      <p:pic>
        <p:nvPicPr>
          <p:cNvPr id="7" name="Picture 6">
            <a:extLst>
              <a:ext uri="{FF2B5EF4-FFF2-40B4-BE49-F238E27FC236}">
                <a16:creationId xmlns:a16="http://schemas.microsoft.com/office/drawing/2014/main" id="{CCF477B7-83D7-C47D-4BB6-032D608D6262}"/>
              </a:ext>
            </a:extLst>
          </p:cNvPr>
          <p:cNvPicPr>
            <a:picLocks noChangeAspect="1"/>
          </p:cNvPicPr>
          <p:nvPr/>
        </p:nvPicPr>
        <p:blipFill>
          <a:blip r:embed="rId2"/>
          <a:stretch>
            <a:fillRect/>
          </a:stretch>
        </p:blipFill>
        <p:spPr>
          <a:xfrm>
            <a:off x="362134" y="458295"/>
            <a:ext cx="7123187" cy="4113705"/>
          </a:xfrm>
          <a:prstGeom prst="rect">
            <a:avLst/>
          </a:prstGeom>
        </p:spPr>
      </p:pic>
      <p:sp>
        <p:nvSpPr>
          <p:cNvPr id="11" name="TextBox 10">
            <a:extLst>
              <a:ext uri="{FF2B5EF4-FFF2-40B4-BE49-F238E27FC236}">
                <a16:creationId xmlns:a16="http://schemas.microsoft.com/office/drawing/2014/main" id="{B47E60EF-F98F-1226-F76D-E5885E7486E8}"/>
              </a:ext>
            </a:extLst>
          </p:cNvPr>
          <p:cNvSpPr txBox="1"/>
          <p:nvPr/>
        </p:nvSpPr>
        <p:spPr>
          <a:xfrm>
            <a:off x="3510516" y="4797323"/>
            <a:ext cx="7653670" cy="646331"/>
          </a:xfrm>
          <a:prstGeom prst="rect">
            <a:avLst/>
          </a:prstGeom>
          <a:noFill/>
        </p:spPr>
        <p:txBody>
          <a:bodyPr wrap="square">
            <a:spAutoFit/>
          </a:bodyPr>
          <a:lstStyle/>
          <a:p>
            <a:r>
              <a:rPr lang="en-US" dirty="0">
                <a:solidFill>
                  <a:schemeClr val="bg1"/>
                </a:solidFill>
              </a:rPr>
              <a:t>Top Artists by Genre Certain artists appear to dominate specific genres, contributing a significant number of tracks.</a:t>
            </a:r>
          </a:p>
        </p:txBody>
      </p:sp>
      <p:pic>
        <p:nvPicPr>
          <p:cNvPr id="13" name="Picture 12">
            <a:extLst>
              <a:ext uri="{FF2B5EF4-FFF2-40B4-BE49-F238E27FC236}">
                <a16:creationId xmlns:a16="http://schemas.microsoft.com/office/drawing/2014/main" id="{CF741374-0846-287A-24DA-10761BD3FA74}"/>
              </a:ext>
            </a:extLst>
          </p:cNvPr>
          <p:cNvPicPr>
            <a:picLocks noChangeAspect="1"/>
          </p:cNvPicPr>
          <p:nvPr/>
        </p:nvPicPr>
        <p:blipFill>
          <a:blip r:embed="rId3"/>
          <a:stretch>
            <a:fillRect/>
          </a:stretch>
        </p:blipFill>
        <p:spPr>
          <a:xfrm>
            <a:off x="7566276" y="471394"/>
            <a:ext cx="4263590" cy="4107258"/>
          </a:xfrm>
          <a:prstGeom prst="rect">
            <a:avLst/>
          </a:prstGeom>
        </p:spPr>
      </p:pic>
    </p:spTree>
    <p:extLst>
      <p:ext uri="{BB962C8B-B14F-4D97-AF65-F5344CB8AC3E}">
        <p14:creationId xmlns:p14="http://schemas.microsoft.com/office/powerpoint/2010/main" val="2527054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A463E80-CB2B-8D23-166E-29D21907BF50}"/>
              </a:ext>
            </a:extLst>
          </p:cNvPr>
          <p:cNvSpPr>
            <a:spLocks noGrp="1"/>
          </p:cNvSpPr>
          <p:nvPr>
            <p:ph type="sldNum" sz="quarter" idx="13"/>
          </p:nvPr>
        </p:nvSpPr>
        <p:spPr/>
        <p:txBody>
          <a:bodyPr/>
          <a:lstStyle/>
          <a:p>
            <a:fld id="{294A09A9-5501-47C1-A89A-A340965A2BE2}" type="slidenum">
              <a:rPr lang="en-US" smtClean="0"/>
              <a:pPr/>
              <a:t>14</a:t>
            </a:fld>
            <a:endParaRPr lang="en-US" dirty="0"/>
          </a:p>
        </p:txBody>
      </p:sp>
      <p:pic>
        <p:nvPicPr>
          <p:cNvPr id="7" name="Picture 6">
            <a:extLst>
              <a:ext uri="{FF2B5EF4-FFF2-40B4-BE49-F238E27FC236}">
                <a16:creationId xmlns:a16="http://schemas.microsoft.com/office/drawing/2014/main" id="{28E7F48C-4337-7774-163C-980319D34988}"/>
              </a:ext>
            </a:extLst>
          </p:cNvPr>
          <p:cNvPicPr>
            <a:picLocks noChangeAspect="1"/>
          </p:cNvPicPr>
          <p:nvPr/>
        </p:nvPicPr>
        <p:blipFill>
          <a:blip r:embed="rId2"/>
          <a:stretch>
            <a:fillRect/>
          </a:stretch>
        </p:blipFill>
        <p:spPr>
          <a:xfrm>
            <a:off x="504079" y="1574912"/>
            <a:ext cx="7406290" cy="2634880"/>
          </a:xfrm>
          <a:prstGeom prst="rect">
            <a:avLst/>
          </a:prstGeom>
        </p:spPr>
      </p:pic>
      <p:pic>
        <p:nvPicPr>
          <p:cNvPr id="11" name="Picture 10">
            <a:extLst>
              <a:ext uri="{FF2B5EF4-FFF2-40B4-BE49-F238E27FC236}">
                <a16:creationId xmlns:a16="http://schemas.microsoft.com/office/drawing/2014/main" id="{2B40D6FC-4819-FC9E-82EA-73BE1C5E8363}"/>
              </a:ext>
            </a:extLst>
          </p:cNvPr>
          <p:cNvPicPr>
            <a:picLocks noChangeAspect="1"/>
          </p:cNvPicPr>
          <p:nvPr/>
        </p:nvPicPr>
        <p:blipFill>
          <a:blip r:embed="rId3"/>
          <a:stretch>
            <a:fillRect/>
          </a:stretch>
        </p:blipFill>
        <p:spPr>
          <a:xfrm>
            <a:off x="7989635" y="1574912"/>
            <a:ext cx="3787639" cy="2634880"/>
          </a:xfrm>
          <a:prstGeom prst="rect">
            <a:avLst/>
          </a:prstGeom>
        </p:spPr>
      </p:pic>
      <p:sp>
        <p:nvSpPr>
          <p:cNvPr id="13" name="TextBox 12">
            <a:extLst>
              <a:ext uri="{FF2B5EF4-FFF2-40B4-BE49-F238E27FC236}">
                <a16:creationId xmlns:a16="http://schemas.microsoft.com/office/drawing/2014/main" id="{26AFB65A-6F8D-1FD0-6570-40A9273F94C9}"/>
              </a:ext>
            </a:extLst>
          </p:cNvPr>
          <p:cNvSpPr txBox="1"/>
          <p:nvPr/>
        </p:nvSpPr>
        <p:spPr>
          <a:xfrm>
            <a:off x="8225328" y="4364458"/>
            <a:ext cx="3814271" cy="646331"/>
          </a:xfrm>
          <a:prstGeom prst="rect">
            <a:avLst/>
          </a:prstGeom>
          <a:noFill/>
        </p:spPr>
        <p:txBody>
          <a:bodyPr wrap="square">
            <a:spAutoFit/>
          </a:bodyPr>
          <a:lstStyle/>
          <a:p>
            <a:r>
              <a:rPr lang="en-US" b="1" dirty="0">
                <a:solidFill>
                  <a:schemeClr val="bg1"/>
                </a:solidFill>
              </a:rPr>
              <a:t>Digital downloads are the highest revenue source</a:t>
            </a:r>
          </a:p>
        </p:txBody>
      </p:sp>
      <p:sp>
        <p:nvSpPr>
          <p:cNvPr id="17" name="TextBox 16">
            <a:extLst>
              <a:ext uri="{FF2B5EF4-FFF2-40B4-BE49-F238E27FC236}">
                <a16:creationId xmlns:a16="http://schemas.microsoft.com/office/drawing/2014/main" id="{86C842A4-6821-87E2-94A9-E5D61BA7914D}"/>
              </a:ext>
            </a:extLst>
          </p:cNvPr>
          <p:cNvSpPr txBox="1"/>
          <p:nvPr/>
        </p:nvSpPr>
        <p:spPr>
          <a:xfrm>
            <a:off x="631934" y="4364458"/>
            <a:ext cx="7278435" cy="923330"/>
          </a:xfrm>
          <a:prstGeom prst="rect">
            <a:avLst/>
          </a:prstGeom>
          <a:noFill/>
        </p:spPr>
        <p:txBody>
          <a:bodyPr wrap="square">
            <a:spAutoFit/>
          </a:bodyPr>
          <a:lstStyle/>
          <a:p>
            <a:r>
              <a:rPr lang="en-US" b="1" dirty="0">
                <a:solidFill>
                  <a:schemeClr val="bg1">
                    <a:lumMod val="95000"/>
                  </a:schemeClr>
                </a:solidFill>
              </a:rPr>
              <a:t>Track Length: The focus is on shorter tracks, ranging from 1 to 7 minutes. This could imply that consumers are more likely to purchase or listen to shorter tracks compared to longer ones.</a:t>
            </a:r>
          </a:p>
        </p:txBody>
      </p:sp>
    </p:spTree>
    <p:extLst>
      <p:ext uri="{BB962C8B-B14F-4D97-AF65-F5344CB8AC3E}">
        <p14:creationId xmlns:p14="http://schemas.microsoft.com/office/powerpoint/2010/main" val="3285756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arn(inVertical)">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arn(inVertical)">
                                      <p:cBhvr>
                                        <p:cTn id="15" dur="500"/>
                                        <p:tgtEl>
                                          <p:spTgt spid="11"/>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arn(inVertical)">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7BFC60D-54AF-E8B9-7A4C-733A8AEB0DFB}"/>
              </a:ext>
            </a:extLst>
          </p:cNvPr>
          <p:cNvSpPr>
            <a:spLocks noGrp="1"/>
          </p:cNvSpPr>
          <p:nvPr>
            <p:ph type="sldNum" sz="quarter" idx="13"/>
          </p:nvPr>
        </p:nvSpPr>
        <p:spPr/>
        <p:txBody>
          <a:bodyPr/>
          <a:lstStyle/>
          <a:p>
            <a:fld id="{294A09A9-5501-47C1-A89A-A340965A2BE2}" type="slidenum">
              <a:rPr lang="en-US" smtClean="0"/>
              <a:pPr/>
              <a:t>15</a:t>
            </a:fld>
            <a:endParaRPr lang="en-US" dirty="0"/>
          </a:p>
        </p:txBody>
      </p:sp>
      <p:pic>
        <p:nvPicPr>
          <p:cNvPr id="7" name="Picture 6">
            <a:extLst>
              <a:ext uri="{FF2B5EF4-FFF2-40B4-BE49-F238E27FC236}">
                <a16:creationId xmlns:a16="http://schemas.microsoft.com/office/drawing/2014/main" id="{15A2DD34-164F-6505-84D3-2D0EEEC3222C}"/>
              </a:ext>
            </a:extLst>
          </p:cNvPr>
          <p:cNvPicPr>
            <a:picLocks noChangeAspect="1"/>
          </p:cNvPicPr>
          <p:nvPr/>
        </p:nvPicPr>
        <p:blipFill>
          <a:blip r:embed="rId2"/>
          <a:stretch>
            <a:fillRect/>
          </a:stretch>
        </p:blipFill>
        <p:spPr>
          <a:xfrm>
            <a:off x="8050144" y="1181261"/>
            <a:ext cx="2581635" cy="3029373"/>
          </a:xfrm>
          <a:prstGeom prst="rect">
            <a:avLst/>
          </a:prstGeom>
        </p:spPr>
      </p:pic>
      <p:sp>
        <p:nvSpPr>
          <p:cNvPr id="11" name="TextBox 10">
            <a:extLst>
              <a:ext uri="{FF2B5EF4-FFF2-40B4-BE49-F238E27FC236}">
                <a16:creationId xmlns:a16="http://schemas.microsoft.com/office/drawing/2014/main" id="{85D62CBD-2E13-9760-1C58-794976FE155F}"/>
              </a:ext>
            </a:extLst>
          </p:cNvPr>
          <p:cNvSpPr txBox="1"/>
          <p:nvPr/>
        </p:nvSpPr>
        <p:spPr>
          <a:xfrm>
            <a:off x="1046480" y="3759060"/>
            <a:ext cx="5415280" cy="2308324"/>
          </a:xfrm>
          <a:prstGeom prst="rect">
            <a:avLst/>
          </a:prstGeom>
          <a:noFill/>
        </p:spPr>
        <p:txBody>
          <a:bodyPr wrap="square">
            <a:spAutoFit/>
          </a:bodyPr>
          <a:lstStyle/>
          <a:p>
            <a:r>
              <a:rPr lang="en-US" b="1" dirty="0">
                <a:solidFill>
                  <a:schemeClr val="bg1"/>
                </a:solidFill>
              </a:rPr>
              <a:t>•Low Risk Customers</a:t>
            </a:r>
            <a:r>
              <a:rPr lang="en-US" dirty="0">
                <a:solidFill>
                  <a:schemeClr val="bg1"/>
                </a:solidFill>
              </a:rPr>
              <a:t>: Customers who have made purchases within the last 6 months</a:t>
            </a:r>
            <a:endParaRPr lang="ar-EG" dirty="0">
              <a:solidFill>
                <a:schemeClr val="bg1"/>
              </a:solidFill>
            </a:endParaRPr>
          </a:p>
          <a:p>
            <a:endParaRPr lang="ar-EG" dirty="0">
              <a:solidFill>
                <a:schemeClr val="bg1"/>
              </a:solidFill>
            </a:endParaRPr>
          </a:p>
          <a:p>
            <a:r>
              <a:rPr lang="en-US" b="1" dirty="0">
                <a:solidFill>
                  <a:schemeClr val="bg1"/>
                </a:solidFill>
              </a:rPr>
              <a:t>•Medium Risk Customers</a:t>
            </a:r>
            <a:r>
              <a:rPr lang="en-US" dirty="0">
                <a:solidFill>
                  <a:schemeClr val="bg1"/>
                </a:solidFill>
              </a:rPr>
              <a:t>: Customers who have made a purchase within the last 6 to 12 months</a:t>
            </a:r>
            <a:endParaRPr lang="ar-EG" dirty="0">
              <a:solidFill>
                <a:schemeClr val="bg1"/>
              </a:solidFill>
            </a:endParaRPr>
          </a:p>
          <a:p>
            <a:endParaRPr lang="ar-EG" dirty="0">
              <a:solidFill>
                <a:schemeClr val="bg1"/>
              </a:solidFill>
            </a:endParaRPr>
          </a:p>
          <a:p>
            <a:r>
              <a:rPr lang="en-US" b="1" dirty="0">
                <a:solidFill>
                  <a:schemeClr val="bg1"/>
                </a:solidFill>
              </a:rPr>
              <a:t>•High Risk Customers</a:t>
            </a:r>
            <a:r>
              <a:rPr lang="ar-EG" b="1" dirty="0">
                <a:solidFill>
                  <a:schemeClr val="bg1"/>
                </a:solidFill>
              </a:rPr>
              <a:t>: </a:t>
            </a:r>
            <a:r>
              <a:rPr lang="en-US" dirty="0">
                <a:solidFill>
                  <a:schemeClr val="bg1"/>
                </a:solidFill>
              </a:rPr>
              <a:t>Customers who have not made a purchase in over 12 months</a:t>
            </a:r>
          </a:p>
        </p:txBody>
      </p:sp>
      <p:sp>
        <p:nvSpPr>
          <p:cNvPr id="13" name="TextBox 12">
            <a:extLst>
              <a:ext uri="{FF2B5EF4-FFF2-40B4-BE49-F238E27FC236}">
                <a16:creationId xmlns:a16="http://schemas.microsoft.com/office/drawing/2014/main" id="{EEA2534C-DE93-0F33-0E7B-897DFF152FDF}"/>
              </a:ext>
            </a:extLst>
          </p:cNvPr>
          <p:cNvSpPr txBox="1"/>
          <p:nvPr/>
        </p:nvSpPr>
        <p:spPr>
          <a:xfrm>
            <a:off x="7467600" y="4650292"/>
            <a:ext cx="4561840" cy="923330"/>
          </a:xfrm>
          <a:prstGeom prst="rect">
            <a:avLst/>
          </a:prstGeom>
          <a:noFill/>
        </p:spPr>
        <p:txBody>
          <a:bodyPr wrap="square">
            <a:spAutoFit/>
          </a:bodyPr>
          <a:lstStyle/>
          <a:p>
            <a:r>
              <a:rPr lang="en-US" b="1" dirty="0">
                <a:solidFill>
                  <a:schemeClr val="bg1"/>
                </a:solidFill>
              </a:rPr>
              <a:t>Low</a:t>
            </a:r>
            <a:r>
              <a:rPr lang="en-US" dirty="0">
                <a:solidFill>
                  <a:schemeClr val="bg1"/>
                </a:solidFill>
              </a:rPr>
              <a:t>: total Revenue &lt;= avg revenue</a:t>
            </a:r>
            <a:endParaRPr lang="ar-EG" dirty="0">
              <a:solidFill>
                <a:schemeClr val="bg1"/>
              </a:solidFill>
            </a:endParaRPr>
          </a:p>
          <a:p>
            <a:endParaRPr lang="ar-EG" dirty="0">
              <a:solidFill>
                <a:schemeClr val="bg1"/>
              </a:solidFill>
            </a:endParaRPr>
          </a:p>
          <a:p>
            <a:r>
              <a:rPr lang="en-US" b="1" dirty="0">
                <a:solidFill>
                  <a:schemeClr val="bg1"/>
                </a:solidFill>
              </a:rPr>
              <a:t>Medium</a:t>
            </a:r>
            <a:r>
              <a:rPr lang="en-US" dirty="0">
                <a:solidFill>
                  <a:schemeClr val="bg1"/>
                </a:solidFill>
              </a:rPr>
              <a:t>: total Revenue &gt;= avg revenue</a:t>
            </a:r>
          </a:p>
        </p:txBody>
      </p:sp>
      <p:pic>
        <p:nvPicPr>
          <p:cNvPr id="15" name="Picture 14">
            <a:extLst>
              <a:ext uri="{FF2B5EF4-FFF2-40B4-BE49-F238E27FC236}">
                <a16:creationId xmlns:a16="http://schemas.microsoft.com/office/drawing/2014/main" id="{44EA0BDA-CE84-5167-C8F4-1B4A26A3C6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1440" y="1090754"/>
            <a:ext cx="4494681" cy="2421703"/>
          </a:xfrm>
          <a:prstGeom prst="rect">
            <a:avLst/>
          </a:prstGeom>
        </p:spPr>
      </p:pic>
    </p:spTree>
    <p:extLst>
      <p:ext uri="{BB962C8B-B14F-4D97-AF65-F5344CB8AC3E}">
        <p14:creationId xmlns:p14="http://schemas.microsoft.com/office/powerpoint/2010/main" val="1453107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up)">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08D19DB-5C7E-6256-3973-3E4BA1589FB5}"/>
              </a:ext>
            </a:extLst>
          </p:cNvPr>
          <p:cNvSpPr>
            <a:spLocks noGrp="1"/>
          </p:cNvSpPr>
          <p:nvPr>
            <p:ph type="sldNum" sz="quarter" idx="13"/>
          </p:nvPr>
        </p:nvSpPr>
        <p:spPr/>
        <p:txBody>
          <a:bodyPr/>
          <a:lstStyle/>
          <a:p>
            <a:fld id="{294A09A9-5501-47C1-A89A-A340965A2BE2}" type="slidenum">
              <a:rPr lang="en-US" smtClean="0"/>
              <a:pPr/>
              <a:t>16</a:t>
            </a:fld>
            <a:endParaRPr lang="en-US" dirty="0"/>
          </a:p>
        </p:txBody>
      </p:sp>
      <p:pic>
        <p:nvPicPr>
          <p:cNvPr id="7" name="Picture 6" descr="A screenshot of a computer&#10;&#10;Description automatically generated">
            <a:extLst>
              <a:ext uri="{FF2B5EF4-FFF2-40B4-BE49-F238E27FC236}">
                <a16:creationId xmlns:a16="http://schemas.microsoft.com/office/drawing/2014/main" id="{E67B336F-2A62-E277-B359-2243E38875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292" y="348067"/>
            <a:ext cx="11098822" cy="2203770"/>
          </a:xfrm>
          <a:prstGeom prst="rect">
            <a:avLst/>
          </a:prstGeom>
        </p:spPr>
      </p:pic>
      <p:pic>
        <p:nvPicPr>
          <p:cNvPr id="9" name="Picture 8" descr="A map of the world&#10;&#10;Description automatically generated">
            <a:extLst>
              <a:ext uri="{FF2B5EF4-FFF2-40B4-BE49-F238E27FC236}">
                <a16:creationId xmlns:a16="http://schemas.microsoft.com/office/drawing/2014/main" id="{301B9F47-A6F1-8C93-5978-C385F16499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350" y="3681008"/>
            <a:ext cx="6429375" cy="2828925"/>
          </a:xfrm>
          <a:prstGeom prst="rect">
            <a:avLst/>
          </a:prstGeom>
        </p:spPr>
      </p:pic>
      <p:sp>
        <p:nvSpPr>
          <p:cNvPr id="11" name="TextBox 10">
            <a:extLst>
              <a:ext uri="{FF2B5EF4-FFF2-40B4-BE49-F238E27FC236}">
                <a16:creationId xmlns:a16="http://schemas.microsoft.com/office/drawing/2014/main" id="{6809DD73-1BEC-13BB-D985-7E1CAB7D867B}"/>
              </a:ext>
            </a:extLst>
          </p:cNvPr>
          <p:cNvSpPr txBox="1"/>
          <p:nvPr/>
        </p:nvSpPr>
        <p:spPr>
          <a:xfrm>
            <a:off x="7164579" y="4296492"/>
            <a:ext cx="4712461" cy="2031325"/>
          </a:xfrm>
          <a:prstGeom prst="rect">
            <a:avLst/>
          </a:prstGeom>
          <a:noFill/>
        </p:spPr>
        <p:txBody>
          <a:bodyPr wrap="square">
            <a:spAutoFit/>
          </a:bodyPr>
          <a:lstStyle/>
          <a:p>
            <a:r>
              <a:rPr lang="en-US" b="1" dirty="0">
                <a:solidFill>
                  <a:schemeClr val="bg1"/>
                </a:solidFill>
              </a:rPr>
              <a:t>Customer Geographic Distribution </a:t>
            </a:r>
            <a:r>
              <a:rPr lang="en-US" dirty="0">
                <a:solidFill>
                  <a:schemeClr val="bg1"/>
                </a:solidFill>
              </a:rPr>
              <a:t>:      The customers are distributed globally, with concentrations in North America, Europe, and South America. This geographic spread indicates diverse customer engagement, potentially enabling market-specific promotions.</a:t>
            </a:r>
          </a:p>
        </p:txBody>
      </p:sp>
      <p:sp>
        <p:nvSpPr>
          <p:cNvPr id="13" name="TextBox 12">
            <a:extLst>
              <a:ext uri="{FF2B5EF4-FFF2-40B4-BE49-F238E27FC236}">
                <a16:creationId xmlns:a16="http://schemas.microsoft.com/office/drawing/2014/main" id="{90A1BDCC-85B3-3278-2140-EB8416F8D2CA}"/>
              </a:ext>
            </a:extLst>
          </p:cNvPr>
          <p:cNvSpPr txBox="1"/>
          <p:nvPr/>
        </p:nvSpPr>
        <p:spPr>
          <a:xfrm>
            <a:off x="1011837" y="2686723"/>
            <a:ext cx="10332720" cy="861774"/>
          </a:xfrm>
          <a:prstGeom prst="rect">
            <a:avLst/>
          </a:prstGeom>
          <a:noFill/>
        </p:spPr>
        <p:txBody>
          <a:bodyPr wrap="square">
            <a:spAutoFit/>
          </a:bodyPr>
          <a:lstStyle/>
          <a:p>
            <a:r>
              <a:rPr lang="en-US" sz="1600" dirty="0">
                <a:solidFill>
                  <a:schemeClr val="bg1"/>
                </a:solidFill>
              </a:rPr>
              <a:t>The chart reveals diverse musical tastes, with Rock, Blues, and Alternative being most popular. Individuals like Helena Holy and Hugh O'Reilly favor Rock, while Luis Rojas prefers Blues. Niche genres like Bossa Nova appear less frequently. Overall, there's a consistent presence of Jazz, Latin, and Electronic music</a:t>
            </a:r>
            <a:r>
              <a:rPr lang="en-US" dirty="0">
                <a:solidFill>
                  <a:schemeClr val="bg1"/>
                </a:solidFill>
              </a:rPr>
              <a:t>.</a:t>
            </a:r>
          </a:p>
        </p:txBody>
      </p:sp>
    </p:spTree>
    <p:extLst>
      <p:ext uri="{BB962C8B-B14F-4D97-AF65-F5344CB8AC3E}">
        <p14:creationId xmlns:p14="http://schemas.microsoft.com/office/powerpoint/2010/main" val="4252969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right)">
                                      <p:cBhvr>
                                        <p:cTn id="15" dur="500"/>
                                        <p:tgtEl>
                                          <p:spTgt spid="9"/>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right)">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4658CA-B3D3-9354-6DF6-48C9A905923D}"/>
              </a:ext>
            </a:extLst>
          </p:cNvPr>
          <p:cNvSpPr>
            <a:spLocks noGrp="1"/>
          </p:cNvSpPr>
          <p:nvPr>
            <p:ph type="sldNum" sz="quarter" idx="13"/>
          </p:nvPr>
        </p:nvSpPr>
        <p:spPr/>
        <p:txBody>
          <a:bodyPr/>
          <a:lstStyle/>
          <a:p>
            <a:fld id="{294A09A9-5501-47C1-A89A-A340965A2BE2}" type="slidenum">
              <a:rPr lang="en-US" smtClean="0"/>
              <a:pPr/>
              <a:t>17</a:t>
            </a:fld>
            <a:endParaRPr lang="en-US" dirty="0"/>
          </a:p>
        </p:txBody>
      </p:sp>
      <p:sp>
        <p:nvSpPr>
          <p:cNvPr id="10" name="TextBox 9">
            <a:extLst>
              <a:ext uri="{FF2B5EF4-FFF2-40B4-BE49-F238E27FC236}">
                <a16:creationId xmlns:a16="http://schemas.microsoft.com/office/drawing/2014/main" id="{5625219E-A1DB-59EF-FA92-BD4963430366}"/>
              </a:ext>
            </a:extLst>
          </p:cNvPr>
          <p:cNvSpPr txBox="1"/>
          <p:nvPr/>
        </p:nvSpPr>
        <p:spPr>
          <a:xfrm>
            <a:off x="381000" y="494268"/>
            <a:ext cx="11430000" cy="707886"/>
          </a:xfrm>
          <a:prstGeom prst="rect">
            <a:avLst/>
          </a:prstGeom>
          <a:noFill/>
        </p:spPr>
        <p:txBody>
          <a:bodyPr wrap="square">
            <a:spAutoFit/>
          </a:bodyPr>
          <a:lstStyle/>
          <a:p>
            <a:pPr algn="ctr"/>
            <a:r>
              <a:rPr lang="en-US" sz="4000" b="1" kern="0" dirty="0">
                <a:solidFill>
                  <a:schemeClr val="bg1"/>
                </a:solidFill>
                <a:effectLst/>
                <a:latin typeface="Algerian" panose="04020705040A02060702" pitchFamily="82" charset="0"/>
                <a:ea typeface="MS Gothic" panose="020B0609070205080204" pitchFamily="49" charset="-128"/>
                <a:cs typeface="Times New Roman" panose="02020603050405020304" pitchFamily="18" charset="0"/>
              </a:rPr>
              <a:t>Recommendations</a:t>
            </a:r>
            <a:endParaRPr lang="en-US" sz="4000" dirty="0">
              <a:solidFill>
                <a:schemeClr val="bg1"/>
              </a:solidFill>
              <a:latin typeface="Algerian" panose="04020705040A02060702" pitchFamily="82" charset="0"/>
            </a:endParaRPr>
          </a:p>
        </p:txBody>
      </p:sp>
      <p:pic>
        <p:nvPicPr>
          <p:cNvPr id="3" name="Picture 2">
            <a:extLst>
              <a:ext uri="{FF2B5EF4-FFF2-40B4-BE49-F238E27FC236}">
                <a16:creationId xmlns:a16="http://schemas.microsoft.com/office/drawing/2014/main" id="{092C3E27-9BBC-4A3B-BE7E-116956E7B7DE}"/>
              </a:ext>
            </a:extLst>
          </p:cNvPr>
          <p:cNvPicPr/>
          <p:nvPr/>
        </p:nvPicPr>
        <p:blipFill>
          <a:blip r:embed="rId2"/>
          <a:stretch>
            <a:fillRect/>
          </a:stretch>
        </p:blipFill>
        <p:spPr>
          <a:xfrm>
            <a:off x="10607040" y="291877"/>
            <a:ext cx="1160074" cy="1018764"/>
          </a:xfrm>
          <a:prstGeom prst="rect">
            <a:avLst/>
          </a:prstGeom>
        </p:spPr>
      </p:pic>
      <p:sp>
        <p:nvSpPr>
          <p:cNvPr id="6" name="TextBox 5">
            <a:extLst>
              <a:ext uri="{FF2B5EF4-FFF2-40B4-BE49-F238E27FC236}">
                <a16:creationId xmlns:a16="http://schemas.microsoft.com/office/drawing/2014/main" id="{28E13211-4580-2EEC-86C3-69C9942FBABE}"/>
              </a:ext>
            </a:extLst>
          </p:cNvPr>
          <p:cNvSpPr txBox="1"/>
          <p:nvPr/>
        </p:nvSpPr>
        <p:spPr>
          <a:xfrm>
            <a:off x="424886" y="908795"/>
            <a:ext cx="10370114" cy="5732210"/>
          </a:xfrm>
          <a:prstGeom prst="rect">
            <a:avLst/>
          </a:prstGeom>
          <a:noFill/>
        </p:spPr>
        <p:txBody>
          <a:bodyPr wrap="square">
            <a:spAutoFit/>
          </a:bodyPr>
          <a:lstStyle/>
          <a:p>
            <a:pPr marR="0" lvl="0">
              <a:lnSpc>
                <a:spcPct val="115000"/>
              </a:lnSpc>
              <a:spcBef>
                <a:spcPts val="0"/>
              </a:spcBef>
              <a:spcAft>
                <a:spcPts val="1000"/>
              </a:spcAft>
              <a:tabLst>
                <a:tab pos="457200" algn="l"/>
              </a:tabLst>
            </a:pPr>
            <a:r>
              <a:rPr lang="en-US" sz="1200" b="1" dirty="0">
                <a:solidFill>
                  <a:schemeClr val="bg1"/>
                </a:solidFill>
                <a:effectLst/>
                <a:latin typeface="Cambria" panose="02040503050406030204" pitchFamily="18" charset="0"/>
                <a:ea typeface="MS Mincho" panose="02020609040205080304" pitchFamily="49" charset="-128"/>
                <a:cs typeface="Arial" panose="020B0604020202020204" pitchFamily="34" charset="0"/>
              </a:rPr>
              <a:t>1-Targeted Marketing Campaigns</a:t>
            </a:r>
            <a:endParaRPr lang="en-US" sz="1200" dirty="0">
              <a:solidFill>
                <a:schemeClr val="bg1"/>
              </a:solidFill>
              <a:effectLst/>
              <a:latin typeface="Cambria" panose="02040503050406030204" pitchFamily="18" charset="0"/>
              <a:ea typeface="MS Mincho" panose="02020609040205080304" pitchFamily="49" charset="-128"/>
              <a:cs typeface="Arial" panose="020B0604020202020204" pitchFamily="34" charset="0"/>
            </a:endParaRPr>
          </a:p>
          <a:p>
            <a:pPr marL="742950" marR="0" lvl="1" indent="-285750">
              <a:lnSpc>
                <a:spcPct val="115000"/>
              </a:lnSpc>
              <a:spcBef>
                <a:spcPts val="0"/>
              </a:spcBef>
              <a:spcAft>
                <a:spcPts val="1000"/>
              </a:spcAft>
              <a:buSzPts val="1000"/>
              <a:buFont typeface="Courier New" panose="02070309020205020404" pitchFamily="49" charset="0"/>
              <a:buChar char="o"/>
              <a:tabLst>
                <a:tab pos="914400" algn="l"/>
              </a:tabLst>
            </a:pPr>
            <a:r>
              <a:rPr lang="en-US" sz="1200" b="1"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Genre-Specific Promotions</a:t>
            </a:r>
            <a:r>
              <a:rPr lang="en-US" sz="1200"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 Develop marketing campaigns for Rock and Alternative genres, featuring popular tracks and artists. Offer limited-time promotions or discounts to boost sales.</a:t>
            </a:r>
          </a:p>
          <a:p>
            <a:pPr marL="742950" marR="0" lvl="1" indent="-285750">
              <a:lnSpc>
                <a:spcPct val="115000"/>
              </a:lnSpc>
              <a:spcBef>
                <a:spcPts val="0"/>
              </a:spcBef>
              <a:spcAft>
                <a:spcPts val="1000"/>
              </a:spcAft>
              <a:buSzPts val="1000"/>
              <a:buFont typeface="Courier New" panose="02070309020205020404" pitchFamily="49" charset="0"/>
              <a:buChar char="o"/>
              <a:tabLst>
                <a:tab pos="914400" algn="l"/>
              </a:tabLst>
            </a:pPr>
            <a:r>
              <a:rPr lang="en-US" sz="1200" b="1"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Personalized Email Campaigns</a:t>
            </a:r>
            <a:r>
              <a:rPr lang="en-US" sz="1200"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 Utilize customer data to craft personalized emails that highlight new releases, artist spotlights, and curated playlists matching customers' preferences.</a:t>
            </a:r>
          </a:p>
          <a:p>
            <a:pPr marR="0" lvl="0">
              <a:lnSpc>
                <a:spcPct val="115000"/>
              </a:lnSpc>
              <a:spcBef>
                <a:spcPts val="0"/>
              </a:spcBef>
              <a:spcAft>
                <a:spcPts val="1000"/>
              </a:spcAft>
              <a:tabLst>
                <a:tab pos="457200" algn="l"/>
              </a:tabLst>
            </a:pPr>
            <a:r>
              <a:rPr lang="en-US" sz="1200" b="1" dirty="0">
                <a:solidFill>
                  <a:schemeClr val="bg1"/>
                </a:solidFill>
                <a:effectLst/>
                <a:latin typeface="Cambria" panose="02040503050406030204" pitchFamily="18" charset="0"/>
                <a:ea typeface="MS Mincho" panose="02020609040205080304" pitchFamily="49" charset="-128"/>
                <a:cs typeface="Arial" panose="020B0604020202020204" pitchFamily="34" charset="0"/>
              </a:rPr>
              <a:t>2-Customer Retention Strategies</a:t>
            </a:r>
            <a:endParaRPr lang="en-US" sz="1200" dirty="0">
              <a:solidFill>
                <a:schemeClr val="bg1"/>
              </a:solidFill>
              <a:effectLst/>
              <a:latin typeface="Cambria" panose="02040503050406030204" pitchFamily="18" charset="0"/>
              <a:ea typeface="MS Mincho" panose="02020609040205080304" pitchFamily="49" charset="-128"/>
              <a:cs typeface="Arial" panose="020B0604020202020204" pitchFamily="34" charset="0"/>
            </a:endParaRPr>
          </a:p>
          <a:p>
            <a:pPr marL="742950" marR="0" lvl="1" indent="-285750">
              <a:lnSpc>
                <a:spcPct val="115000"/>
              </a:lnSpc>
              <a:spcBef>
                <a:spcPts val="0"/>
              </a:spcBef>
              <a:spcAft>
                <a:spcPts val="1000"/>
              </a:spcAft>
              <a:buSzPts val="1000"/>
              <a:buFont typeface="Courier New" panose="02070309020205020404" pitchFamily="49" charset="0"/>
              <a:buChar char="o"/>
              <a:tabLst>
                <a:tab pos="914400" algn="l"/>
              </a:tabLst>
            </a:pPr>
            <a:r>
              <a:rPr lang="en-US" sz="1200" b="1"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Loyalty Programs</a:t>
            </a:r>
            <a:r>
              <a:rPr lang="en-US" sz="1200"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 Implement loyalty programs to reward frequent, low-risk customers with discounts, exclusive content, or early access to new releases.</a:t>
            </a:r>
          </a:p>
          <a:p>
            <a:pPr marL="742950" marR="0" lvl="1" indent="-285750">
              <a:lnSpc>
                <a:spcPct val="115000"/>
              </a:lnSpc>
              <a:spcBef>
                <a:spcPts val="0"/>
              </a:spcBef>
              <a:spcAft>
                <a:spcPts val="1000"/>
              </a:spcAft>
              <a:buSzPts val="1000"/>
              <a:buFont typeface="Courier New" panose="02070309020205020404" pitchFamily="49" charset="0"/>
              <a:buChar char="o"/>
              <a:tabLst>
                <a:tab pos="914400" algn="l"/>
              </a:tabLst>
            </a:pPr>
            <a:r>
              <a:rPr lang="en-US" sz="1200" b="1"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Re-engagement for Medium and High-Risk Customers</a:t>
            </a:r>
            <a:r>
              <a:rPr lang="en-US" sz="1200"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 Send targeted re-engagement emails to medium-risk customers with special offers. For high-risk customers, consider direct outreach to understand their needs.</a:t>
            </a:r>
          </a:p>
          <a:p>
            <a:pPr marR="0" lvl="0">
              <a:lnSpc>
                <a:spcPct val="115000"/>
              </a:lnSpc>
              <a:spcBef>
                <a:spcPts val="0"/>
              </a:spcBef>
              <a:spcAft>
                <a:spcPts val="1000"/>
              </a:spcAft>
              <a:tabLst>
                <a:tab pos="457200" algn="l"/>
              </a:tabLst>
            </a:pPr>
            <a:r>
              <a:rPr lang="en-US" sz="1200" b="1" dirty="0">
                <a:solidFill>
                  <a:schemeClr val="bg1"/>
                </a:solidFill>
                <a:effectLst/>
                <a:latin typeface="Cambria" panose="02040503050406030204" pitchFamily="18" charset="0"/>
                <a:ea typeface="MS Mincho" panose="02020609040205080304" pitchFamily="49" charset="-128"/>
                <a:cs typeface="Arial" panose="020B0604020202020204" pitchFamily="34" charset="0"/>
              </a:rPr>
              <a:t>3-Leverage Customer Insights</a:t>
            </a:r>
            <a:endParaRPr lang="en-US" sz="1200" dirty="0">
              <a:solidFill>
                <a:schemeClr val="bg1"/>
              </a:solidFill>
              <a:effectLst/>
              <a:latin typeface="Cambria" panose="02040503050406030204" pitchFamily="18" charset="0"/>
              <a:ea typeface="MS Mincho" panose="02020609040205080304" pitchFamily="49" charset="-128"/>
              <a:cs typeface="Arial" panose="020B0604020202020204" pitchFamily="34" charset="0"/>
            </a:endParaRPr>
          </a:p>
          <a:p>
            <a:pPr marL="742950" marR="0" lvl="1" indent="-285750">
              <a:lnSpc>
                <a:spcPct val="115000"/>
              </a:lnSpc>
              <a:spcBef>
                <a:spcPts val="0"/>
              </a:spcBef>
              <a:spcAft>
                <a:spcPts val="1000"/>
              </a:spcAft>
              <a:buSzPts val="1000"/>
              <a:buFont typeface="Courier New" panose="02070309020205020404" pitchFamily="49" charset="0"/>
              <a:buChar char="o"/>
              <a:tabLst>
                <a:tab pos="914400" algn="l"/>
              </a:tabLst>
            </a:pPr>
            <a:r>
              <a:rPr lang="en-US" sz="1200" b="1"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Utilize Top Customer Data</a:t>
            </a:r>
            <a:r>
              <a:rPr lang="en-US" sz="1200"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 Create exclusive promotions for top customers, offering access to events, merchandise, or limited editions to maintain loyalty and increase lifetime value.</a:t>
            </a:r>
          </a:p>
          <a:p>
            <a:pPr marL="742950" marR="0" lvl="1" indent="-285750">
              <a:lnSpc>
                <a:spcPct val="115000"/>
              </a:lnSpc>
              <a:spcBef>
                <a:spcPts val="0"/>
              </a:spcBef>
              <a:spcAft>
                <a:spcPts val="1000"/>
              </a:spcAft>
              <a:buSzPts val="1000"/>
              <a:buFont typeface="Courier New" panose="02070309020205020404" pitchFamily="49" charset="0"/>
              <a:buChar char="o"/>
              <a:tabLst>
                <a:tab pos="914400" algn="l"/>
              </a:tabLst>
            </a:pPr>
            <a:r>
              <a:rPr lang="en-US" sz="1200" b="1"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Churn Analysis Utilization</a:t>
            </a:r>
            <a:r>
              <a:rPr lang="en-US" sz="1200"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 Continuously analyze churn data to identify patterns and address potential triggers, regularly adapting marketing efforts based on findings.</a:t>
            </a:r>
          </a:p>
          <a:p>
            <a:pPr marR="0" lvl="0">
              <a:lnSpc>
                <a:spcPct val="115000"/>
              </a:lnSpc>
              <a:spcBef>
                <a:spcPts val="0"/>
              </a:spcBef>
              <a:spcAft>
                <a:spcPts val="1000"/>
              </a:spcAft>
              <a:tabLst>
                <a:tab pos="457200" algn="l"/>
              </a:tabLst>
            </a:pPr>
            <a:r>
              <a:rPr lang="en-US" sz="1200" b="1" dirty="0">
                <a:solidFill>
                  <a:schemeClr val="bg1"/>
                </a:solidFill>
                <a:effectLst/>
                <a:latin typeface="Cambria" panose="02040503050406030204" pitchFamily="18" charset="0"/>
                <a:ea typeface="MS Mincho" panose="02020609040205080304" pitchFamily="49" charset="-128"/>
                <a:cs typeface="Arial" panose="020B0604020202020204" pitchFamily="34" charset="0"/>
              </a:rPr>
              <a:t>4-Expand Geographic Outreach</a:t>
            </a:r>
            <a:endParaRPr lang="en-US" sz="1200" dirty="0">
              <a:solidFill>
                <a:schemeClr val="bg1"/>
              </a:solidFill>
              <a:effectLst/>
              <a:latin typeface="Cambria" panose="02040503050406030204" pitchFamily="18" charset="0"/>
              <a:ea typeface="MS Mincho" panose="02020609040205080304" pitchFamily="49" charset="-128"/>
              <a:cs typeface="Arial" panose="020B0604020202020204" pitchFamily="34" charset="0"/>
            </a:endParaRPr>
          </a:p>
          <a:p>
            <a:pPr marL="742950" marR="0" lvl="1" indent="-285750">
              <a:lnSpc>
                <a:spcPct val="115000"/>
              </a:lnSpc>
              <a:spcBef>
                <a:spcPts val="0"/>
              </a:spcBef>
              <a:spcAft>
                <a:spcPts val="1000"/>
              </a:spcAft>
              <a:buSzPts val="1000"/>
              <a:buFont typeface="Courier New" panose="02070309020205020404" pitchFamily="49" charset="0"/>
              <a:buChar char="o"/>
              <a:tabLst>
                <a:tab pos="914400" algn="l"/>
              </a:tabLst>
            </a:pPr>
            <a:r>
              <a:rPr lang="en-US" sz="1200" b="1"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Localized Promotions</a:t>
            </a:r>
            <a:r>
              <a:rPr lang="en-US" sz="1200"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 Tailor marketing strategies for North America, Europe, and South America, using local events and collaborations with regional artists.</a:t>
            </a:r>
          </a:p>
          <a:p>
            <a:pPr marL="742950" marR="0" lvl="1" indent="-285750">
              <a:lnSpc>
                <a:spcPct val="115000"/>
              </a:lnSpc>
              <a:spcBef>
                <a:spcPts val="0"/>
              </a:spcBef>
              <a:spcAft>
                <a:spcPts val="1000"/>
              </a:spcAft>
              <a:buSzPts val="1000"/>
              <a:buFont typeface="Courier New" panose="02070309020205020404" pitchFamily="49" charset="0"/>
              <a:buChar char="o"/>
              <a:tabLst>
                <a:tab pos="914400" algn="l"/>
              </a:tabLst>
            </a:pPr>
            <a:r>
              <a:rPr lang="en-US" sz="1200" b="1"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City-Specific Campaigns</a:t>
            </a:r>
            <a:r>
              <a:rPr lang="en-US" sz="1200"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 Focus on cities with the highest sales, like Berlin and London, organizing events or partnerships to engage local audiences. </a:t>
            </a:r>
          </a:p>
        </p:txBody>
      </p:sp>
    </p:spTree>
    <p:extLst>
      <p:ext uri="{BB962C8B-B14F-4D97-AF65-F5344CB8AC3E}">
        <p14:creationId xmlns:p14="http://schemas.microsoft.com/office/powerpoint/2010/main" val="268305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A154D9-E3DD-959C-CE4A-3F1555F07BB5}"/>
              </a:ext>
            </a:extLst>
          </p:cNvPr>
          <p:cNvSpPr>
            <a:spLocks noGrp="1"/>
          </p:cNvSpPr>
          <p:nvPr>
            <p:ph type="sldNum" sz="quarter" idx="13"/>
          </p:nvPr>
        </p:nvSpPr>
        <p:spPr/>
        <p:txBody>
          <a:bodyPr/>
          <a:lstStyle/>
          <a:p>
            <a:fld id="{294A09A9-5501-47C1-A89A-A340965A2BE2}" type="slidenum">
              <a:rPr lang="en-US" smtClean="0"/>
              <a:pPr/>
              <a:t>18</a:t>
            </a:fld>
            <a:endParaRPr lang="en-US" dirty="0"/>
          </a:p>
        </p:txBody>
      </p:sp>
      <p:sp>
        <p:nvSpPr>
          <p:cNvPr id="9" name="TextBox 8">
            <a:extLst>
              <a:ext uri="{FF2B5EF4-FFF2-40B4-BE49-F238E27FC236}">
                <a16:creationId xmlns:a16="http://schemas.microsoft.com/office/drawing/2014/main" id="{4EC8B60F-1243-BFCC-1748-56EBEED55067}"/>
              </a:ext>
            </a:extLst>
          </p:cNvPr>
          <p:cNvSpPr txBox="1"/>
          <p:nvPr/>
        </p:nvSpPr>
        <p:spPr>
          <a:xfrm>
            <a:off x="944880" y="948011"/>
            <a:ext cx="9428480" cy="5379806"/>
          </a:xfrm>
          <a:prstGeom prst="rect">
            <a:avLst/>
          </a:prstGeom>
          <a:noFill/>
        </p:spPr>
        <p:txBody>
          <a:bodyPr wrap="square">
            <a:spAutoFit/>
          </a:bodyPr>
          <a:lstStyle/>
          <a:p>
            <a:pPr marR="0" lvl="0">
              <a:lnSpc>
                <a:spcPct val="115000"/>
              </a:lnSpc>
              <a:spcBef>
                <a:spcPts val="0"/>
              </a:spcBef>
              <a:spcAft>
                <a:spcPts val="1000"/>
              </a:spcAft>
              <a:tabLst>
                <a:tab pos="457200" algn="l"/>
              </a:tabLst>
            </a:pPr>
            <a:r>
              <a:rPr lang="en-US" sz="1100" b="1" dirty="0">
                <a:solidFill>
                  <a:schemeClr val="bg1"/>
                </a:solidFill>
                <a:latin typeface="Cambria" panose="02040503050406030204" pitchFamily="18" charset="0"/>
                <a:ea typeface="MS Mincho" panose="02020609040205080304" pitchFamily="49" charset="-128"/>
                <a:cs typeface="Arial" panose="020B0604020202020204" pitchFamily="34" charset="0"/>
              </a:rPr>
              <a:t>5-</a:t>
            </a:r>
            <a:r>
              <a:rPr lang="en-US" sz="1100" b="1" dirty="0">
                <a:solidFill>
                  <a:schemeClr val="bg1"/>
                </a:solidFill>
                <a:effectLst/>
                <a:latin typeface="Cambria" panose="02040503050406030204" pitchFamily="18" charset="0"/>
                <a:ea typeface="MS Mincho" panose="02020609040205080304" pitchFamily="49" charset="-128"/>
                <a:cs typeface="Arial" panose="020B0604020202020204" pitchFamily="34" charset="0"/>
              </a:rPr>
              <a:t>Content Strategy</a:t>
            </a:r>
            <a:endParaRPr lang="en-US" sz="1100" dirty="0">
              <a:solidFill>
                <a:schemeClr val="bg1"/>
              </a:solidFill>
              <a:effectLst/>
              <a:latin typeface="Cambria" panose="02040503050406030204" pitchFamily="18" charset="0"/>
              <a:ea typeface="MS Mincho" panose="02020609040205080304" pitchFamily="49" charset="-128"/>
              <a:cs typeface="Arial" panose="020B0604020202020204" pitchFamily="34" charset="0"/>
            </a:endParaRPr>
          </a:p>
          <a:p>
            <a:pPr marL="742950" marR="0" lvl="1" indent="-285750">
              <a:lnSpc>
                <a:spcPct val="115000"/>
              </a:lnSpc>
              <a:spcBef>
                <a:spcPts val="0"/>
              </a:spcBef>
              <a:spcAft>
                <a:spcPts val="1000"/>
              </a:spcAft>
              <a:buSzPts val="1000"/>
              <a:buFont typeface="Courier New" panose="02070309020205020404" pitchFamily="49" charset="0"/>
              <a:buChar char="o"/>
              <a:tabLst>
                <a:tab pos="914400" algn="l"/>
              </a:tabLst>
            </a:pPr>
            <a:r>
              <a:rPr lang="en-US" sz="1100" b="1"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Focus on Shorter Tracks</a:t>
            </a:r>
            <a:r>
              <a:rPr lang="en-US" sz="1100"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 Highlight shorter tracks (1 to 7 minutes) in promotional materials and playlists, creating easy listening and sharing options.</a:t>
            </a:r>
          </a:p>
          <a:p>
            <a:pPr marL="742950" marR="0" lvl="1" indent="-285750">
              <a:lnSpc>
                <a:spcPct val="115000"/>
              </a:lnSpc>
              <a:spcBef>
                <a:spcPts val="0"/>
              </a:spcBef>
              <a:spcAft>
                <a:spcPts val="1000"/>
              </a:spcAft>
              <a:buSzPts val="1000"/>
              <a:buFont typeface="Courier New" panose="02070309020205020404" pitchFamily="49" charset="0"/>
              <a:buChar char="o"/>
              <a:tabLst>
                <a:tab pos="914400" algn="l"/>
              </a:tabLst>
            </a:pPr>
            <a:r>
              <a:rPr lang="en-US" sz="1100" b="1"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Digital Offerings</a:t>
            </a:r>
            <a:r>
              <a:rPr lang="en-US" sz="1100"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 Enhance the digital catalog by including more formats, exclusive tracks, or artist collaborations to attract a wider audience.</a:t>
            </a:r>
          </a:p>
          <a:p>
            <a:pPr marL="742950" marR="0" lvl="1" indent="-285750">
              <a:lnSpc>
                <a:spcPct val="115000"/>
              </a:lnSpc>
              <a:spcBef>
                <a:spcPts val="0"/>
              </a:spcBef>
              <a:spcAft>
                <a:spcPts val="1000"/>
              </a:spcAft>
              <a:buSzPts val="1000"/>
              <a:buFont typeface="Courier New" panose="02070309020205020404" pitchFamily="49" charset="0"/>
              <a:buChar char="o"/>
              <a:tabLst>
                <a:tab pos="914400" algn="l"/>
              </a:tabLst>
            </a:pPr>
            <a:r>
              <a:rPr lang="en-US" sz="1100" b="1"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Compilations and Playlists</a:t>
            </a:r>
            <a:r>
              <a:rPr lang="en-US" sz="1100"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 Curate compilations or playlists of shorter tracks within the Rock genre to enhance discoverability and encourage sharing among listeners.</a:t>
            </a:r>
          </a:p>
          <a:p>
            <a:pPr marR="0" lvl="0">
              <a:lnSpc>
                <a:spcPct val="115000"/>
              </a:lnSpc>
              <a:spcBef>
                <a:spcPts val="0"/>
              </a:spcBef>
              <a:spcAft>
                <a:spcPts val="1000"/>
              </a:spcAft>
              <a:tabLst>
                <a:tab pos="457200" algn="l"/>
              </a:tabLst>
            </a:pPr>
            <a:r>
              <a:rPr lang="en-US" sz="1100" b="1" dirty="0">
                <a:solidFill>
                  <a:schemeClr val="bg1"/>
                </a:solidFill>
                <a:latin typeface="Cambria" panose="02040503050406030204" pitchFamily="18" charset="0"/>
                <a:ea typeface="MS Mincho" panose="02020609040205080304" pitchFamily="49" charset="-128"/>
                <a:cs typeface="Arial" panose="020B0604020202020204" pitchFamily="34" charset="0"/>
              </a:rPr>
              <a:t>6-</a:t>
            </a:r>
            <a:r>
              <a:rPr lang="en-US" sz="1100" b="1" dirty="0">
                <a:solidFill>
                  <a:schemeClr val="bg1"/>
                </a:solidFill>
                <a:effectLst/>
                <a:latin typeface="Cambria" panose="02040503050406030204" pitchFamily="18" charset="0"/>
                <a:ea typeface="MS Mincho" panose="02020609040205080304" pitchFamily="49" charset="-128"/>
                <a:cs typeface="Arial" panose="020B0604020202020204" pitchFamily="34" charset="0"/>
              </a:rPr>
              <a:t>Sales Performance Tracking</a:t>
            </a:r>
            <a:endParaRPr lang="en-US" sz="1100" dirty="0">
              <a:solidFill>
                <a:schemeClr val="bg1"/>
              </a:solidFill>
              <a:effectLst/>
              <a:latin typeface="Cambria" panose="02040503050406030204" pitchFamily="18" charset="0"/>
              <a:ea typeface="MS Mincho" panose="02020609040205080304" pitchFamily="49" charset="-128"/>
              <a:cs typeface="Arial" panose="020B0604020202020204" pitchFamily="34" charset="0"/>
            </a:endParaRPr>
          </a:p>
          <a:p>
            <a:pPr marL="742950" marR="0" lvl="1" indent="-285750">
              <a:lnSpc>
                <a:spcPct val="115000"/>
              </a:lnSpc>
              <a:spcBef>
                <a:spcPts val="0"/>
              </a:spcBef>
              <a:spcAft>
                <a:spcPts val="1000"/>
              </a:spcAft>
              <a:buSzPts val="1000"/>
              <a:buFont typeface="Courier New" panose="02070309020205020404" pitchFamily="49" charset="0"/>
              <a:buChar char="o"/>
              <a:tabLst>
                <a:tab pos="914400" algn="l"/>
              </a:tabLst>
            </a:pPr>
            <a:r>
              <a:rPr lang="en-US" sz="1100" b="1"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Regular KPI Monitoring</a:t>
            </a:r>
            <a:r>
              <a:rPr lang="en-US" sz="1100"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 Establish a routine for reviewing KPIs (revenue, quantity sold, customer demographics) to adjust marketing strategies timely.</a:t>
            </a:r>
          </a:p>
          <a:p>
            <a:pPr marL="742950" marR="0" lvl="1" indent="-285750">
              <a:lnSpc>
                <a:spcPct val="115000"/>
              </a:lnSpc>
              <a:spcBef>
                <a:spcPts val="0"/>
              </a:spcBef>
              <a:spcAft>
                <a:spcPts val="1000"/>
              </a:spcAft>
              <a:buSzPts val="1000"/>
              <a:buFont typeface="Courier New" panose="02070309020205020404" pitchFamily="49" charset="0"/>
              <a:buChar char="o"/>
              <a:tabLst>
                <a:tab pos="914400" algn="l"/>
              </a:tabLst>
            </a:pPr>
            <a:r>
              <a:rPr lang="en-US" sz="1100" b="1"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Conduct Market Research</a:t>
            </a:r>
            <a:r>
              <a:rPr lang="en-US" sz="1100"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 Analyze consumer behavior and market trends to understand factors contributing to revenue declines in 2024, adjusting strategies accordingly.</a:t>
            </a:r>
          </a:p>
          <a:p>
            <a:pPr marR="0" lvl="0">
              <a:lnSpc>
                <a:spcPct val="115000"/>
              </a:lnSpc>
              <a:spcBef>
                <a:spcPts val="0"/>
              </a:spcBef>
              <a:spcAft>
                <a:spcPts val="1000"/>
              </a:spcAft>
              <a:tabLst>
                <a:tab pos="457200" algn="l"/>
              </a:tabLst>
            </a:pPr>
            <a:r>
              <a:rPr lang="en-US" sz="1100" b="1" dirty="0">
                <a:solidFill>
                  <a:schemeClr val="bg1"/>
                </a:solidFill>
                <a:latin typeface="Cambria" panose="02040503050406030204" pitchFamily="18" charset="0"/>
                <a:ea typeface="MS Mincho" panose="02020609040205080304" pitchFamily="49" charset="-128"/>
                <a:cs typeface="Arial" panose="020B0604020202020204" pitchFamily="34" charset="0"/>
              </a:rPr>
              <a:t>7</a:t>
            </a:r>
            <a:r>
              <a:rPr lang="en-US" sz="1100" b="1" dirty="0">
                <a:solidFill>
                  <a:schemeClr val="bg1"/>
                </a:solidFill>
                <a:effectLst/>
                <a:latin typeface="Cambria" panose="02040503050406030204" pitchFamily="18" charset="0"/>
                <a:ea typeface="MS Mincho" panose="02020609040205080304" pitchFamily="49" charset="-128"/>
                <a:cs typeface="Arial" panose="020B0604020202020204" pitchFamily="34" charset="0"/>
              </a:rPr>
              <a:t>-Diversity in Offerings</a:t>
            </a:r>
            <a:endParaRPr lang="en-US" sz="1100" dirty="0">
              <a:solidFill>
                <a:schemeClr val="bg1"/>
              </a:solidFill>
              <a:effectLst/>
              <a:latin typeface="Cambria" panose="02040503050406030204" pitchFamily="18" charset="0"/>
              <a:ea typeface="MS Mincho" panose="02020609040205080304" pitchFamily="49" charset="-128"/>
              <a:cs typeface="Arial" panose="020B0604020202020204" pitchFamily="34" charset="0"/>
            </a:endParaRPr>
          </a:p>
          <a:p>
            <a:pPr marL="742950" marR="0" lvl="1" indent="-285750">
              <a:lnSpc>
                <a:spcPct val="115000"/>
              </a:lnSpc>
              <a:spcBef>
                <a:spcPts val="0"/>
              </a:spcBef>
              <a:spcAft>
                <a:spcPts val="1000"/>
              </a:spcAft>
              <a:buSzPts val="1000"/>
              <a:buFont typeface="Courier New" panose="02070309020205020404" pitchFamily="49" charset="0"/>
              <a:buChar char="o"/>
              <a:tabLst>
                <a:tab pos="914400" algn="l"/>
              </a:tabLst>
            </a:pPr>
            <a:r>
              <a:rPr lang="en-US" sz="1100" b="1"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Explore Niche Markets</a:t>
            </a:r>
            <a:r>
              <a:rPr lang="en-US" sz="1100"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 Investigate opportunities in niche genres like Blues and Bossa Nova, creating targeted campaigns to attract new customers and diversify revenue streams.</a:t>
            </a:r>
          </a:p>
          <a:p>
            <a:pPr marL="742950" marR="0" lvl="1" indent="-285750">
              <a:lnSpc>
                <a:spcPct val="115000"/>
              </a:lnSpc>
              <a:spcBef>
                <a:spcPts val="0"/>
              </a:spcBef>
              <a:spcAft>
                <a:spcPts val="1000"/>
              </a:spcAft>
              <a:buSzPts val="1000"/>
              <a:buFont typeface="Courier New" panose="02070309020205020404" pitchFamily="49" charset="0"/>
              <a:buChar char="o"/>
              <a:tabLst>
                <a:tab pos="914400" algn="l"/>
              </a:tabLst>
            </a:pPr>
            <a:r>
              <a:rPr lang="en-US" sz="1100" b="1"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Cross-Genre Collaborations</a:t>
            </a:r>
            <a:r>
              <a:rPr lang="en-US" sz="1100"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 Foster collaborations between artists from different genres to produce engaging content appealing to broader audiences.</a:t>
            </a:r>
          </a:p>
          <a:p>
            <a:pPr marR="0" lvl="0">
              <a:lnSpc>
                <a:spcPct val="115000"/>
              </a:lnSpc>
              <a:spcBef>
                <a:spcPts val="0"/>
              </a:spcBef>
              <a:spcAft>
                <a:spcPts val="1000"/>
              </a:spcAft>
              <a:tabLst>
                <a:tab pos="457200" algn="l"/>
              </a:tabLst>
            </a:pPr>
            <a:r>
              <a:rPr lang="en-US" sz="1100" b="1" dirty="0">
                <a:solidFill>
                  <a:schemeClr val="bg1"/>
                </a:solidFill>
                <a:effectLst/>
                <a:latin typeface="Cambria" panose="02040503050406030204" pitchFamily="18" charset="0"/>
                <a:ea typeface="MS Mincho" panose="02020609040205080304" pitchFamily="49" charset="-128"/>
                <a:cs typeface="Arial" panose="020B0604020202020204" pitchFamily="34" charset="0"/>
              </a:rPr>
              <a:t>8-Personalized Recommendations</a:t>
            </a:r>
            <a:endParaRPr lang="en-US" sz="1100" dirty="0">
              <a:solidFill>
                <a:schemeClr val="bg1"/>
              </a:solidFill>
              <a:effectLst/>
              <a:latin typeface="Cambria" panose="02040503050406030204" pitchFamily="18" charset="0"/>
              <a:ea typeface="MS Mincho" panose="02020609040205080304" pitchFamily="49" charset="-128"/>
              <a:cs typeface="Arial" panose="020B0604020202020204" pitchFamily="34" charset="0"/>
            </a:endParaRPr>
          </a:p>
          <a:p>
            <a:pPr marL="742950" marR="0" lvl="1" indent="-285750">
              <a:lnSpc>
                <a:spcPct val="115000"/>
              </a:lnSpc>
              <a:spcBef>
                <a:spcPts val="0"/>
              </a:spcBef>
              <a:spcAft>
                <a:spcPts val="1000"/>
              </a:spcAft>
              <a:buSzPts val="1000"/>
              <a:buFont typeface="Courier New" panose="02070309020205020404" pitchFamily="49" charset="0"/>
              <a:buChar char="o"/>
              <a:tabLst>
                <a:tab pos="914400" algn="l"/>
              </a:tabLst>
            </a:pPr>
            <a:r>
              <a:rPr lang="en-US" sz="1100" b="1"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Data Analytics for Recommendations</a:t>
            </a:r>
            <a:r>
              <a:rPr lang="en-US" sz="1100"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 Utilize data analytics to provide personalized recommendations to customers based on their listening habits and preferences, enhancing their overall experience and encouraging repeat purchases.</a:t>
            </a:r>
          </a:p>
        </p:txBody>
      </p:sp>
      <p:pic>
        <p:nvPicPr>
          <p:cNvPr id="10" name="Picture 9">
            <a:extLst>
              <a:ext uri="{FF2B5EF4-FFF2-40B4-BE49-F238E27FC236}">
                <a16:creationId xmlns:a16="http://schemas.microsoft.com/office/drawing/2014/main" id="{93DAF520-7ED4-B6E7-F02A-C61E9CA2E1C6}"/>
              </a:ext>
            </a:extLst>
          </p:cNvPr>
          <p:cNvPicPr/>
          <p:nvPr/>
        </p:nvPicPr>
        <p:blipFill>
          <a:blip r:embed="rId2"/>
          <a:stretch>
            <a:fillRect/>
          </a:stretch>
        </p:blipFill>
        <p:spPr>
          <a:xfrm>
            <a:off x="10607040" y="438629"/>
            <a:ext cx="1160074" cy="1018764"/>
          </a:xfrm>
          <a:prstGeom prst="rect">
            <a:avLst/>
          </a:prstGeom>
        </p:spPr>
      </p:pic>
    </p:spTree>
    <p:extLst>
      <p:ext uri="{BB962C8B-B14F-4D97-AF65-F5344CB8AC3E}">
        <p14:creationId xmlns:p14="http://schemas.microsoft.com/office/powerpoint/2010/main" val="235728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5EEC0-DE14-C959-4286-58303C448903}"/>
              </a:ext>
            </a:extLst>
          </p:cNvPr>
          <p:cNvSpPr>
            <a:spLocks noGrp="1"/>
          </p:cNvSpPr>
          <p:nvPr>
            <p:ph type="title"/>
          </p:nvPr>
        </p:nvSpPr>
        <p:spPr/>
        <p:txBody>
          <a:bodyPr/>
          <a:lstStyle/>
          <a:p>
            <a:r>
              <a:rPr lang="en-US" dirty="0">
                <a:latin typeface="Algerian" panose="04020705040A02060702" pitchFamily="82" charset="0"/>
              </a:rPr>
              <a:t>Summary </a:t>
            </a:r>
          </a:p>
        </p:txBody>
      </p:sp>
      <p:sp>
        <p:nvSpPr>
          <p:cNvPr id="4" name="Content Placeholder 3">
            <a:extLst>
              <a:ext uri="{FF2B5EF4-FFF2-40B4-BE49-F238E27FC236}">
                <a16:creationId xmlns:a16="http://schemas.microsoft.com/office/drawing/2014/main" id="{D6DE5327-8625-93B4-47F0-1976525604BE}"/>
              </a:ext>
            </a:extLst>
          </p:cNvPr>
          <p:cNvSpPr>
            <a:spLocks noGrp="1"/>
          </p:cNvSpPr>
          <p:nvPr>
            <p:ph idx="10"/>
          </p:nvPr>
        </p:nvSpPr>
        <p:spPr>
          <a:xfrm>
            <a:off x="830580" y="1783240"/>
            <a:ext cx="10530839" cy="4051300"/>
          </a:xfrm>
        </p:spPr>
        <p:txBody>
          <a:bodyPr>
            <a:normAutofit fontScale="92500" lnSpcReduction="10000"/>
          </a:bodyPr>
          <a:lstStyle/>
          <a:p>
            <a:pPr>
              <a:buFont typeface="Arial" panose="020B0604020202020204" pitchFamily="34" charset="0"/>
              <a:buChar char="•"/>
            </a:pPr>
            <a:r>
              <a:rPr lang="en-US" b="1" dirty="0"/>
              <a:t>SQL Server</a:t>
            </a:r>
            <a:endParaRPr lang="en-US" dirty="0"/>
          </a:p>
          <a:p>
            <a:pPr marL="742950" lvl="1" indent="-285750">
              <a:buFont typeface="Arial" panose="020B0604020202020204" pitchFamily="34" charset="0"/>
              <a:buChar char="•"/>
            </a:pPr>
            <a:r>
              <a:rPr lang="en-US" dirty="0"/>
              <a:t>Efficient database design and management using complex queries and joins.</a:t>
            </a:r>
          </a:p>
          <a:p>
            <a:pPr marL="742950" lvl="1" indent="-285750">
              <a:buFont typeface="Arial" panose="020B0604020202020204" pitchFamily="34" charset="0"/>
              <a:buChar char="•"/>
            </a:pPr>
            <a:r>
              <a:rPr lang="en-US" dirty="0"/>
              <a:t>Data extracted and processed for further analysis.</a:t>
            </a:r>
          </a:p>
          <a:p>
            <a:pPr>
              <a:buFont typeface="Arial" panose="020B0604020202020204" pitchFamily="34" charset="0"/>
              <a:buChar char="•"/>
            </a:pPr>
            <a:r>
              <a:rPr lang="en-US" b="1" dirty="0"/>
              <a:t>Python</a:t>
            </a:r>
            <a:endParaRPr lang="en-US" dirty="0"/>
          </a:p>
          <a:p>
            <a:pPr marL="742950" lvl="1" indent="-285750">
              <a:buFont typeface="Arial" panose="020B0604020202020204" pitchFamily="34" charset="0"/>
              <a:buChar char="•"/>
            </a:pPr>
            <a:r>
              <a:rPr lang="en-US" dirty="0"/>
              <a:t>Data cleaning and manipulation using Pandas.</a:t>
            </a:r>
          </a:p>
          <a:p>
            <a:pPr marL="742950" lvl="1" indent="-285750">
              <a:buFont typeface="Arial" panose="020B0604020202020204" pitchFamily="34" charset="0"/>
              <a:buChar char="•"/>
            </a:pPr>
            <a:r>
              <a:rPr lang="en-US" dirty="0"/>
              <a:t>Handling missing values, filtering unnecessary data.</a:t>
            </a:r>
          </a:p>
          <a:p>
            <a:pPr marL="742950" lvl="1" indent="-285750">
              <a:buFont typeface="Arial" panose="020B0604020202020204" pitchFamily="34" charset="0"/>
              <a:buChar char="•"/>
            </a:pPr>
            <a:r>
              <a:rPr lang="en-US" dirty="0"/>
              <a:t>Prepared data for Power BI visualization.</a:t>
            </a:r>
          </a:p>
          <a:p>
            <a:pPr>
              <a:buFont typeface="Arial" panose="020B0604020202020204" pitchFamily="34" charset="0"/>
              <a:buChar char="•"/>
            </a:pPr>
            <a:r>
              <a:rPr lang="en-US" b="1" dirty="0"/>
              <a:t>Power BI</a:t>
            </a:r>
            <a:endParaRPr lang="en-US" dirty="0"/>
          </a:p>
          <a:p>
            <a:pPr marL="742950" lvl="1" indent="-285750">
              <a:buFont typeface="Arial" panose="020B0604020202020204" pitchFamily="34" charset="0"/>
              <a:buChar char="•"/>
            </a:pPr>
            <a:r>
              <a:rPr lang="en-US" dirty="0"/>
              <a:t>Created interactive dashboards for business Analysis.</a:t>
            </a:r>
          </a:p>
          <a:p>
            <a:pPr marL="742950" lvl="1" indent="-285750">
              <a:buFont typeface="Arial" panose="020B0604020202020204" pitchFamily="34" charset="0"/>
              <a:buChar char="•"/>
            </a:pPr>
            <a:r>
              <a:rPr lang="en-US" dirty="0"/>
              <a:t>Provided insights into sales, customer demographics, and employee performance.</a:t>
            </a:r>
          </a:p>
          <a:p>
            <a:endParaRPr lang="en-US" dirty="0"/>
          </a:p>
        </p:txBody>
      </p:sp>
      <p:sp>
        <p:nvSpPr>
          <p:cNvPr id="5" name="Slide Number Placeholder 4">
            <a:extLst>
              <a:ext uri="{FF2B5EF4-FFF2-40B4-BE49-F238E27FC236}">
                <a16:creationId xmlns:a16="http://schemas.microsoft.com/office/drawing/2014/main" id="{6E908B6C-E9FD-408F-21D3-112442719B3F}"/>
              </a:ext>
            </a:extLst>
          </p:cNvPr>
          <p:cNvSpPr>
            <a:spLocks noGrp="1"/>
          </p:cNvSpPr>
          <p:nvPr>
            <p:ph type="sldNum" sz="quarter" idx="13"/>
          </p:nvPr>
        </p:nvSpPr>
        <p:spPr/>
        <p:txBody>
          <a:bodyPr/>
          <a:lstStyle/>
          <a:p>
            <a:fld id="{294A09A9-5501-47C1-A89A-A340965A2BE2}" type="slidenum">
              <a:rPr lang="en-US" smtClean="0"/>
              <a:pPr/>
              <a:t>19</a:t>
            </a:fld>
            <a:endParaRPr lang="en-US" dirty="0"/>
          </a:p>
        </p:txBody>
      </p:sp>
      <p:pic>
        <p:nvPicPr>
          <p:cNvPr id="3" name="Picture 2">
            <a:extLst>
              <a:ext uri="{FF2B5EF4-FFF2-40B4-BE49-F238E27FC236}">
                <a16:creationId xmlns:a16="http://schemas.microsoft.com/office/drawing/2014/main" id="{3A1FE6F8-B5EF-1D21-5621-493F62226EE7}"/>
              </a:ext>
            </a:extLst>
          </p:cNvPr>
          <p:cNvPicPr/>
          <p:nvPr/>
        </p:nvPicPr>
        <p:blipFill>
          <a:blip r:embed="rId2"/>
          <a:stretch>
            <a:fillRect/>
          </a:stretch>
        </p:blipFill>
        <p:spPr>
          <a:xfrm>
            <a:off x="10487051" y="381000"/>
            <a:ext cx="1280063" cy="1097597"/>
          </a:xfrm>
          <a:prstGeom prst="rect">
            <a:avLst/>
          </a:prstGeom>
        </p:spPr>
      </p:pic>
    </p:spTree>
    <p:extLst>
      <p:ext uri="{BB962C8B-B14F-4D97-AF65-F5344CB8AC3E}">
        <p14:creationId xmlns:p14="http://schemas.microsoft.com/office/powerpoint/2010/main" val="4021502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90000"/>
            <a:lumOff val="10000"/>
            <a:alpha val="89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AF5A1F-B233-C75A-B7DC-066E53119DA2}"/>
              </a:ext>
            </a:extLst>
          </p:cNvPr>
          <p:cNvSpPr>
            <a:spLocks noGrp="1"/>
          </p:cNvSpPr>
          <p:nvPr>
            <p:ph type="ctrTitle"/>
          </p:nvPr>
        </p:nvSpPr>
        <p:spPr>
          <a:xfrm>
            <a:off x="6599930" y="347620"/>
            <a:ext cx="5163939" cy="2474204"/>
          </a:xfrm>
        </p:spPr>
        <p:txBody>
          <a:bodyPr anchor="b">
            <a:normAutofit/>
          </a:bodyPr>
          <a:lstStyle/>
          <a:p>
            <a:r>
              <a:rPr lang="en-US" dirty="0">
                <a:latin typeface="Algerian" panose="04020705040A02060702" pitchFamily="82" charset="0"/>
              </a:rPr>
              <a:t>About us</a:t>
            </a:r>
          </a:p>
        </p:txBody>
      </p:sp>
      <p:sp>
        <p:nvSpPr>
          <p:cNvPr id="8" name="Content Placeholder 7">
            <a:extLst>
              <a:ext uri="{FF2B5EF4-FFF2-40B4-BE49-F238E27FC236}">
                <a16:creationId xmlns:a16="http://schemas.microsoft.com/office/drawing/2014/main" id="{309B322C-92BF-3972-EB9C-80C69BC2D96C}"/>
              </a:ext>
            </a:extLst>
          </p:cNvPr>
          <p:cNvSpPr>
            <a:spLocks noGrp="1"/>
          </p:cNvSpPr>
          <p:nvPr>
            <p:ph sz="quarter" idx="11"/>
          </p:nvPr>
        </p:nvSpPr>
        <p:spPr>
          <a:xfrm>
            <a:off x="6599930" y="2961187"/>
            <a:ext cx="5163939" cy="3346735"/>
          </a:xfrm>
        </p:spPr>
        <p:txBody>
          <a:bodyPr>
            <a:normAutofit/>
          </a:bodyPr>
          <a:lstStyle/>
          <a:p>
            <a:pPr marL="0" indent="0">
              <a:buNone/>
            </a:pPr>
            <a:r>
              <a:rPr lang="en-US" dirty="0"/>
              <a:t>Analyze and visualize data efficiently using SQL Server for database management, Python for data manipulation and automation, and Power BI for interactive business intelligence reporting.</a:t>
            </a:r>
          </a:p>
        </p:txBody>
      </p:sp>
      <p:sp>
        <p:nvSpPr>
          <p:cNvPr id="7" name="Slide Number Placeholder 6">
            <a:extLst>
              <a:ext uri="{FF2B5EF4-FFF2-40B4-BE49-F238E27FC236}">
                <a16:creationId xmlns:a16="http://schemas.microsoft.com/office/drawing/2014/main" id="{62D0F67C-5190-34BB-E17A-17334527211D}"/>
              </a:ext>
            </a:extLst>
          </p:cNvPr>
          <p:cNvSpPr>
            <a:spLocks noGrp="1"/>
          </p:cNvSpPr>
          <p:nvPr>
            <p:ph type="sldNum" sz="quarter" idx="14"/>
          </p:nvPr>
        </p:nvSpPr>
        <p:spPr>
          <a:xfrm>
            <a:off x="10922000" y="6145255"/>
            <a:ext cx="845114" cy="365125"/>
          </a:xfrm>
        </p:spPr>
        <p:txBody>
          <a:bodyPr anchor="ctr">
            <a:normAutofit/>
          </a:bodyPr>
          <a:lstStyle/>
          <a:p>
            <a:pPr>
              <a:spcAft>
                <a:spcPts val="600"/>
              </a:spcAft>
            </a:pPr>
            <a:fld id="{294A09A9-5501-47C1-A89A-A340965A2BE2}" type="slidenum">
              <a:rPr lang="en-US" smtClean="0"/>
              <a:pPr>
                <a:spcAft>
                  <a:spcPts val="600"/>
                </a:spcAft>
              </a:pPr>
              <a:t>2</a:t>
            </a:fld>
            <a:endParaRPr lang="en-US"/>
          </a:p>
        </p:txBody>
      </p:sp>
      <p:pic>
        <p:nvPicPr>
          <p:cNvPr id="1026" name="Picture 2" descr="Our Team – Community Rehabilitation Center">
            <a:extLst>
              <a:ext uri="{FF2B5EF4-FFF2-40B4-BE49-F238E27FC236}">
                <a16:creationId xmlns:a16="http://schemas.microsoft.com/office/drawing/2014/main" id="{E0B78BBA-CCC4-549F-3934-5637D76048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975" y="1864939"/>
            <a:ext cx="5365084" cy="31281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A171E3B-682E-0712-8EDE-F3D9E1FBCFE4}"/>
              </a:ext>
            </a:extLst>
          </p:cNvPr>
          <p:cNvPicPr/>
          <p:nvPr/>
        </p:nvPicPr>
        <p:blipFill>
          <a:blip r:embed="rId3"/>
          <a:stretch>
            <a:fillRect/>
          </a:stretch>
        </p:blipFill>
        <p:spPr>
          <a:xfrm>
            <a:off x="10231216" y="550078"/>
            <a:ext cx="1381567" cy="1219200"/>
          </a:xfrm>
          <a:prstGeom prst="rect">
            <a:avLst/>
          </a:prstGeom>
        </p:spPr>
      </p:pic>
    </p:spTree>
    <p:extLst>
      <p:ext uri="{BB962C8B-B14F-4D97-AF65-F5344CB8AC3E}">
        <p14:creationId xmlns:p14="http://schemas.microsoft.com/office/powerpoint/2010/main" val="3306624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8DEC7-6864-D336-A8FB-974D3CEC6DC7}"/>
              </a:ext>
            </a:extLst>
          </p:cNvPr>
          <p:cNvSpPr>
            <a:spLocks noGrp="1"/>
          </p:cNvSpPr>
          <p:nvPr>
            <p:ph type="title"/>
          </p:nvPr>
        </p:nvSpPr>
        <p:spPr>
          <a:xfrm>
            <a:off x="354683" y="1950721"/>
            <a:ext cx="11482634" cy="2364380"/>
          </a:xfrm>
        </p:spPr>
        <p:txBody>
          <a:bodyPr/>
          <a:lstStyle/>
          <a:p>
            <a:r>
              <a:rPr lang="en-US" dirty="0"/>
              <a:t>Any Questions</a:t>
            </a:r>
          </a:p>
        </p:txBody>
      </p:sp>
      <p:sp>
        <p:nvSpPr>
          <p:cNvPr id="5" name="Slide Number Placeholder 4">
            <a:extLst>
              <a:ext uri="{FF2B5EF4-FFF2-40B4-BE49-F238E27FC236}">
                <a16:creationId xmlns:a16="http://schemas.microsoft.com/office/drawing/2014/main" id="{863BEE7C-16CE-9DC0-C749-DE35F8E489E1}"/>
              </a:ext>
            </a:extLst>
          </p:cNvPr>
          <p:cNvSpPr>
            <a:spLocks noGrp="1"/>
          </p:cNvSpPr>
          <p:nvPr>
            <p:ph type="sldNum" sz="quarter" idx="13"/>
          </p:nvPr>
        </p:nvSpPr>
        <p:spPr/>
        <p:txBody>
          <a:bodyPr/>
          <a:lstStyle/>
          <a:p>
            <a:fld id="{294A09A9-5501-47C1-A89A-A340965A2BE2}" type="slidenum">
              <a:rPr lang="en-US" smtClean="0"/>
              <a:pPr/>
              <a:t>20</a:t>
            </a:fld>
            <a:endParaRPr lang="en-US" dirty="0"/>
          </a:p>
        </p:txBody>
      </p:sp>
      <p:pic>
        <p:nvPicPr>
          <p:cNvPr id="3" name="Picture 2">
            <a:extLst>
              <a:ext uri="{FF2B5EF4-FFF2-40B4-BE49-F238E27FC236}">
                <a16:creationId xmlns:a16="http://schemas.microsoft.com/office/drawing/2014/main" id="{0C44F5E1-33F7-C3AA-32F4-A3CD39BE6C74}"/>
              </a:ext>
            </a:extLst>
          </p:cNvPr>
          <p:cNvPicPr/>
          <p:nvPr/>
        </p:nvPicPr>
        <p:blipFill>
          <a:blip r:embed="rId2"/>
          <a:stretch>
            <a:fillRect/>
          </a:stretch>
        </p:blipFill>
        <p:spPr>
          <a:xfrm>
            <a:off x="10064494" y="584200"/>
            <a:ext cx="1280063" cy="1097597"/>
          </a:xfrm>
          <a:prstGeom prst="rect">
            <a:avLst/>
          </a:prstGeom>
        </p:spPr>
      </p:pic>
    </p:spTree>
    <p:extLst>
      <p:ext uri="{BB962C8B-B14F-4D97-AF65-F5344CB8AC3E}">
        <p14:creationId xmlns:p14="http://schemas.microsoft.com/office/powerpoint/2010/main" val="139350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580">
                                          <p:stCondLst>
                                            <p:cond delay="0"/>
                                          </p:stCondLst>
                                        </p:cTn>
                                        <p:tgtEl>
                                          <p:spTgt spid="3"/>
                                        </p:tgtEl>
                                      </p:cBhvr>
                                    </p:animEffect>
                                    <p:anim calcmode="lin" valueType="num">
                                      <p:cBhvr>
                                        <p:cTn id="24"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gtEl>
                                      </p:cBhvr>
                                      <p:to x="100000" y="60000"/>
                                    </p:animScale>
                                    <p:animScale>
                                      <p:cBhvr>
                                        <p:cTn id="30" dur="166" decel="50000">
                                          <p:stCondLst>
                                            <p:cond delay="676"/>
                                          </p:stCondLst>
                                        </p:cTn>
                                        <p:tgtEl>
                                          <p:spTgt spid="3"/>
                                        </p:tgtEl>
                                      </p:cBhvr>
                                      <p:to x="100000" y="100000"/>
                                    </p:animScale>
                                    <p:animScale>
                                      <p:cBhvr>
                                        <p:cTn id="31" dur="26">
                                          <p:stCondLst>
                                            <p:cond delay="1312"/>
                                          </p:stCondLst>
                                        </p:cTn>
                                        <p:tgtEl>
                                          <p:spTgt spid="3"/>
                                        </p:tgtEl>
                                      </p:cBhvr>
                                      <p:to x="100000" y="80000"/>
                                    </p:animScale>
                                    <p:animScale>
                                      <p:cBhvr>
                                        <p:cTn id="32" dur="166" decel="50000">
                                          <p:stCondLst>
                                            <p:cond delay="1338"/>
                                          </p:stCondLst>
                                        </p:cTn>
                                        <p:tgtEl>
                                          <p:spTgt spid="3"/>
                                        </p:tgtEl>
                                      </p:cBhvr>
                                      <p:to x="100000" y="100000"/>
                                    </p:animScale>
                                    <p:animScale>
                                      <p:cBhvr>
                                        <p:cTn id="33" dur="26">
                                          <p:stCondLst>
                                            <p:cond delay="1642"/>
                                          </p:stCondLst>
                                        </p:cTn>
                                        <p:tgtEl>
                                          <p:spTgt spid="3"/>
                                        </p:tgtEl>
                                      </p:cBhvr>
                                      <p:to x="100000" y="90000"/>
                                    </p:animScale>
                                    <p:animScale>
                                      <p:cBhvr>
                                        <p:cTn id="34" dur="166" decel="50000">
                                          <p:stCondLst>
                                            <p:cond delay="1668"/>
                                          </p:stCondLst>
                                        </p:cTn>
                                        <p:tgtEl>
                                          <p:spTgt spid="3"/>
                                        </p:tgtEl>
                                      </p:cBhvr>
                                      <p:to x="100000" y="100000"/>
                                    </p:animScale>
                                    <p:animScale>
                                      <p:cBhvr>
                                        <p:cTn id="35" dur="26">
                                          <p:stCondLst>
                                            <p:cond delay="1808"/>
                                          </p:stCondLst>
                                        </p:cTn>
                                        <p:tgtEl>
                                          <p:spTgt spid="3"/>
                                        </p:tgtEl>
                                      </p:cBhvr>
                                      <p:to x="100000" y="95000"/>
                                    </p:animScale>
                                    <p:animScale>
                                      <p:cBhvr>
                                        <p:cTn id="36"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AAB1C8-4A29-D350-B7C4-3089C13BFB51}"/>
              </a:ext>
            </a:extLst>
          </p:cNvPr>
          <p:cNvSpPr>
            <a:spLocks noGrp="1"/>
          </p:cNvSpPr>
          <p:nvPr>
            <p:ph type="ctrTitle"/>
          </p:nvPr>
        </p:nvSpPr>
        <p:spPr>
          <a:xfrm>
            <a:off x="3907116" y="528320"/>
            <a:ext cx="4377767" cy="744561"/>
          </a:xfrm>
        </p:spPr>
        <p:txBody>
          <a:bodyPr>
            <a:noAutofit/>
          </a:bodyPr>
          <a:lstStyle/>
          <a:p>
            <a:r>
              <a:rPr lang="en-US" sz="5000" dirty="0">
                <a:latin typeface="Bookman Old Style" panose="02050604050505020204" pitchFamily="18" charset="0"/>
              </a:rPr>
              <a:t>Thank you</a:t>
            </a:r>
          </a:p>
        </p:txBody>
      </p:sp>
      <p:sp>
        <p:nvSpPr>
          <p:cNvPr id="3" name="Content Placeholder 2">
            <a:extLst>
              <a:ext uri="{FF2B5EF4-FFF2-40B4-BE49-F238E27FC236}">
                <a16:creationId xmlns:a16="http://schemas.microsoft.com/office/drawing/2014/main" id="{65F8618F-D769-F666-B1AD-B03C82DA1B23}"/>
              </a:ext>
            </a:extLst>
          </p:cNvPr>
          <p:cNvSpPr>
            <a:spLocks noGrp="1"/>
          </p:cNvSpPr>
          <p:nvPr>
            <p:ph sz="quarter" idx="11"/>
          </p:nvPr>
        </p:nvSpPr>
        <p:spPr>
          <a:xfrm>
            <a:off x="6715032" y="1751759"/>
            <a:ext cx="5040088" cy="4577921"/>
          </a:xfrm>
        </p:spPr>
        <p:txBody>
          <a:bodyPr/>
          <a:lstStyle/>
          <a:p>
            <a:r>
              <a:rPr lang="en-US" dirty="0">
                <a:latin typeface="Algerian" panose="04020705040A02060702" pitchFamily="82" charset="0"/>
              </a:rPr>
              <a:t>Presented by </a:t>
            </a:r>
          </a:p>
          <a:p>
            <a:pPr marL="342900" indent="-342900">
              <a:buFont typeface="Wingdings" panose="05000000000000000000" pitchFamily="2" charset="2"/>
              <a:buChar char="Ø"/>
            </a:pPr>
            <a:r>
              <a:rPr lang="en-US" sz="2400" dirty="0"/>
              <a:t>Abdelrahman Afify Hussien                </a:t>
            </a:r>
            <a:r>
              <a:rPr lang="en-US" sz="1800" dirty="0"/>
              <a:t>Team Leader </a:t>
            </a:r>
            <a:r>
              <a:rPr lang="en-US" sz="1400" dirty="0"/>
              <a:t>(Full presentation &amp; Python)</a:t>
            </a:r>
          </a:p>
          <a:p>
            <a:pPr marL="342900" indent="-342900">
              <a:buFont typeface="Wingdings" panose="05000000000000000000" pitchFamily="2" charset="2"/>
              <a:buChar char="Ø"/>
            </a:pPr>
            <a:r>
              <a:rPr lang="en-US" sz="2200" dirty="0"/>
              <a:t>Nourhanne Salah Eldin Mohammed                             </a:t>
            </a:r>
            <a:r>
              <a:rPr lang="en-US" sz="1500" dirty="0"/>
              <a:t>(Full Power BI)</a:t>
            </a:r>
          </a:p>
          <a:p>
            <a:pPr marL="342900" indent="-342900">
              <a:buFont typeface="Wingdings" panose="05000000000000000000" pitchFamily="2" charset="2"/>
              <a:buChar char="Ø"/>
            </a:pPr>
            <a:r>
              <a:rPr lang="en-US" sz="2200" dirty="0"/>
              <a:t>Abdullah Saeed Mohammed</a:t>
            </a:r>
            <a:r>
              <a:rPr lang="ar-EG" sz="2200" dirty="0"/>
              <a:t>        </a:t>
            </a:r>
            <a:r>
              <a:rPr lang="en-US" sz="2200" dirty="0"/>
              <a:t> </a:t>
            </a:r>
            <a:r>
              <a:rPr lang="en-US" sz="1500" dirty="0"/>
              <a:t>(SQL Queries)</a:t>
            </a:r>
            <a:endParaRPr lang="ar-EG" sz="1500" dirty="0"/>
          </a:p>
          <a:p>
            <a:pPr marL="342900" indent="-342900">
              <a:buFont typeface="Wingdings" panose="05000000000000000000" pitchFamily="2" charset="2"/>
              <a:buChar char="Ø"/>
            </a:pPr>
            <a:r>
              <a:rPr lang="en-US" sz="2200" dirty="0"/>
              <a:t>Youssef Ali Anwer                                     </a:t>
            </a:r>
            <a:r>
              <a:rPr lang="en-US" sz="1500" dirty="0"/>
              <a:t>(SQL Queries)</a:t>
            </a:r>
            <a:endParaRPr lang="ar-EG" sz="1500" dirty="0"/>
          </a:p>
          <a:p>
            <a:pPr marL="342900" indent="-342900">
              <a:buFont typeface="Wingdings" panose="05000000000000000000" pitchFamily="2" charset="2"/>
              <a:buChar char="Ø"/>
            </a:pPr>
            <a:r>
              <a:rPr lang="en-US" sz="2200" dirty="0"/>
              <a:t>Marwan Mohammed Ibrahim                                     </a:t>
            </a:r>
            <a:r>
              <a:rPr lang="en-US" sz="1500" dirty="0"/>
              <a:t>(Python)</a:t>
            </a:r>
            <a:endParaRPr lang="ar-EG" sz="1500" dirty="0"/>
          </a:p>
          <a:p>
            <a:pPr marL="342900" indent="-342900">
              <a:buFont typeface="Wingdings" panose="05000000000000000000" pitchFamily="2" charset="2"/>
              <a:buChar char="Ø"/>
            </a:pPr>
            <a:endParaRPr lang="ar-EG" sz="1500" dirty="0"/>
          </a:p>
          <a:p>
            <a:pPr marL="342900" indent="-342900">
              <a:buFont typeface="Wingdings" panose="05000000000000000000" pitchFamily="2" charset="2"/>
              <a:buChar char="Ø"/>
            </a:pPr>
            <a:endParaRPr lang="en-US" sz="1500" dirty="0"/>
          </a:p>
          <a:p>
            <a:pPr marL="342900" indent="-342900">
              <a:buFont typeface="Wingdings" panose="05000000000000000000" pitchFamily="2" charset="2"/>
              <a:buChar char="Ø"/>
            </a:pPr>
            <a:endParaRPr lang="en-US" sz="1500" dirty="0"/>
          </a:p>
        </p:txBody>
      </p:sp>
      <p:pic>
        <p:nvPicPr>
          <p:cNvPr id="8" name="Picture Placeholder 7" descr="A group of people in a circle with icons&#10;&#10;Description automatically generated">
            <a:extLst>
              <a:ext uri="{FF2B5EF4-FFF2-40B4-BE49-F238E27FC236}">
                <a16:creationId xmlns:a16="http://schemas.microsoft.com/office/drawing/2014/main" id="{05BD92E6-6199-73F5-D671-959B95BB5C0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2787" r="12787"/>
          <a:stretch>
            <a:fillRect/>
          </a:stretch>
        </p:blipFill>
        <p:spPr/>
      </p:pic>
      <p:pic>
        <p:nvPicPr>
          <p:cNvPr id="2" name="Picture 1">
            <a:extLst>
              <a:ext uri="{FF2B5EF4-FFF2-40B4-BE49-F238E27FC236}">
                <a16:creationId xmlns:a16="http://schemas.microsoft.com/office/drawing/2014/main" id="{6092D4A1-9D3E-15FE-B476-AD485FDFD675}"/>
              </a:ext>
            </a:extLst>
          </p:cNvPr>
          <p:cNvPicPr/>
          <p:nvPr/>
        </p:nvPicPr>
        <p:blipFill>
          <a:blip r:embed="rId3"/>
          <a:stretch>
            <a:fillRect/>
          </a:stretch>
        </p:blipFill>
        <p:spPr>
          <a:xfrm>
            <a:off x="9235076" y="528320"/>
            <a:ext cx="1280063" cy="1097597"/>
          </a:xfrm>
          <a:prstGeom prst="rect">
            <a:avLst/>
          </a:prstGeom>
        </p:spPr>
      </p:pic>
    </p:spTree>
    <p:extLst>
      <p:ext uri="{BB962C8B-B14F-4D97-AF65-F5344CB8AC3E}">
        <p14:creationId xmlns:p14="http://schemas.microsoft.com/office/powerpoint/2010/main" val="176829385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A4A7895-3FBB-9134-6284-4A5950F5B493}"/>
              </a:ext>
            </a:extLst>
          </p:cNvPr>
          <p:cNvSpPr>
            <a:spLocks noGrp="1"/>
          </p:cNvSpPr>
          <p:nvPr>
            <p:ph type="title"/>
          </p:nvPr>
        </p:nvSpPr>
        <p:spPr>
          <a:xfrm>
            <a:off x="381000" y="381000"/>
            <a:ext cx="11430000" cy="1325563"/>
          </a:xfrm>
        </p:spPr>
        <p:txBody>
          <a:bodyPr anchor="ctr">
            <a:normAutofit/>
          </a:bodyPr>
          <a:lstStyle/>
          <a:p>
            <a:r>
              <a:rPr lang="en-US" dirty="0">
                <a:latin typeface="Algerian" panose="04020705040A02060702" pitchFamily="82" charset="0"/>
              </a:rPr>
              <a:t>Agenda</a:t>
            </a:r>
          </a:p>
        </p:txBody>
      </p:sp>
      <p:sp>
        <p:nvSpPr>
          <p:cNvPr id="9" name="Content Placeholder 8">
            <a:extLst>
              <a:ext uri="{FF2B5EF4-FFF2-40B4-BE49-F238E27FC236}">
                <a16:creationId xmlns:a16="http://schemas.microsoft.com/office/drawing/2014/main" id="{49F04B66-5C68-5FD6-773C-3016CF0ACCE4}"/>
              </a:ext>
            </a:extLst>
          </p:cNvPr>
          <p:cNvSpPr>
            <a:spLocks noGrp="1"/>
          </p:cNvSpPr>
          <p:nvPr>
            <p:ph idx="1"/>
          </p:nvPr>
        </p:nvSpPr>
        <p:spPr>
          <a:xfrm>
            <a:off x="1100852" y="1825625"/>
            <a:ext cx="4247067" cy="4351338"/>
          </a:xfrm>
        </p:spPr>
        <p:txBody>
          <a:bodyPr>
            <a:normAutofit/>
          </a:bodyPr>
          <a:lstStyle/>
          <a:p>
            <a:r>
              <a:rPr lang="en-US" sz="2400" b="1" dirty="0"/>
              <a:t>Introduction</a:t>
            </a:r>
          </a:p>
          <a:p>
            <a:r>
              <a:rPr lang="en-US" sz="2400" b="1" dirty="0"/>
              <a:t>SQL Part </a:t>
            </a:r>
          </a:p>
          <a:p>
            <a:r>
              <a:rPr lang="en-US" sz="2400" b="1" dirty="0"/>
              <a:t>Python code </a:t>
            </a:r>
          </a:p>
          <a:p>
            <a:r>
              <a:rPr lang="en-US" sz="2400" b="1" dirty="0"/>
              <a:t>Power BI charts</a:t>
            </a:r>
          </a:p>
          <a:p>
            <a:r>
              <a:rPr lang="en-US" sz="2400" b="1" dirty="0"/>
              <a:t>Summary</a:t>
            </a:r>
          </a:p>
          <a:p>
            <a:endParaRPr lang="en-US" dirty="0"/>
          </a:p>
        </p:txBody>
      </p:sp>
      <p:pic>
        <p:nvPicPr>
          <p:cNvPr id="19" name="Video 18" descr="Stock Market Bar Graph">
            <a:extLst>
              <a:ext uri="{FF2B5EF4-FFF2-40B4-BE49-F238E27FC236}">
                <a16:creationId xmlns:a16="http://schemas.microsoft.com/office/drawing/2014/main" id="{359C02E2-BB9E-9659-71BE-1376A81F9639}"/>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41571"/>
          <a:stretch/>
        </p:blipFill>
        <p:spPr>
          <a:xfrm>
            <a:off x="6434851" y="1956953"/>
            <a:ext cx="4247067" cy="4088681"/>
          </a:xfrm>
          <a:prstGeom prst="rect">
            <a:avLst/>
          </a:prstGeom>
          <a:noFill/>
        </p:spPr>
      </p:pic>
      <p:sp>
        <p:nvSpPr>
          <p:cNvPr id="17" name="Slide Number Placeholder 16">
            <a:extLst>
              <a:ext uri="{FF2B5EF4-FFF2-40B4-BE49-F238E27FC236}">
                <a16:creationId xmlns:a16="http://schemas.microsoft.com/office/drawing/2014/main" id="{E1F36102-91E3-B5B6-05D2-563D2642C9AC}"/>
              </a:ext>
            </a:extLst>
          </p:cNvPr>
          <p:cNvSpPr>
            <a:spLocks noGrp="1"/>
          </p:cNvSpPr>
          <p:nvPr>
            <p:ph type="sldNum" sz="quarter" idx="13"/>
          </p:nvPr>
        </p:nvSpPr>
        <p:spPr>
          <a:xfrm>
            <a:off x="10922000" y="6145255"/>
            <a:ext cx="845114" cy="365125"/>
          </a:xfrm>
        </p:spPr>
        <p:txBody>
          <a:bodyPr anchor="ctr">
            <a:normAutofit/>
          </a:bodyPr>
          <a:lstStyle/>
          <a:p>
            <a:pPr>
              <a:spcAft>
                <a:spcPts val="600"/>
              </a:spcAft>
            </a:pPr>
            <a:fld id="{294A09A9-5501-47C1-A89A-A340965A2BE2}" type="slidenum">
              <a:rPr lang="en-US" smtClean="0"/>
              <a:pPr>
                <a:spcAft>
                  <a:spcPts val="600"/>
                </a:spcAft>
              </a:pPr>
              <a:t>3</a:t>
            </a:fld>
            <a:endParaRPr lang="en-US"/>
          </a:p>
        </p:txBody>
      </p:sp>
      <p:pic>
        <p:nvPicPr>
          <p:cNvPr id="2" name="Picture 1">
            <a:extLst>
              <a:ext uri="{FF2B5EF4-FFF2-40B4-BE49-F238E27FC236}">
                <a16:creationId xmlns:a16="http://schemas.microsoft.com/office/drawing/2014/main" id="{4AE0823A-1F3D-6999-2ABB-D413EF60DA1F}"/>
              </a:ext>
            </a:extLst>
          </p:cNvPr>
          <p:cNvPicPr/>
          <p:nvPr/>
        </p:nvPicPr>
        <p:blipFill>
          <a:blip r:embed="rId5"/>
          <a:stretch>
            <a:fillRect/>
          </a:stretch>
        </p:blipFill>
        <p:spPr>
          <a:xfrm>
            <a:off x="10385547" y="487363"/>
            <a:ext cx="1381567" cy="1219200"/>
          </a:xfrm>
          <a:prstGeom prst="rect">
            <a:avLst/>
          </a:prstGeom>
        </p:spPr>
      </p:pic>
    </p:spTree>
    <p:extLst>
      <p:ext uri="{BB962C8B-B14F-4D97-AF65-F5344CB8AC3E}">
        <p14:creationId xmlns:p14="http://schemas.microsoft.com/office/powerpoint/2010/main" val="2403403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1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barn(inVertical)">
                                      <p:cBhvr>
                                        <p:cTn id="15" dur="500"/>
                                        <p:tgtEl>
                                          <p:spTgt spid="9">
                                            <p:txEl>
                                              <p:pRg st="0" end="0"/>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9">
                                            <p:txEl>
                                              <p:pRg st="1" end="1"/>
                                            </p:txEl>
                                          </p:spTgt>
                                        </p:tgtEl>
                                        <p:attrNameLst>
                                          <p:attrName>style.visibility</p:attrName>
                                        </p:attrNameLst>
                                      </p:cBhvr>
                                      <p:to>
                                        <p:strVal val="visible"/>
                                      </p:to>
                                    </p:set>
                                    <p:animEffect transition="in" filter="barn(inVertical)">
                                      <p:cBhvr>
                                        <p:cTn id="18" dur="500"/>
                                        <p:tgtEl>
                                          <p:spTgt spid="9">
                                            <p:txEl>
                                              <p:pRg st="1" end="1"/>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animEffect transition="in" filter="barn(inVertical)">
                                      <p:cBhvr>
                                        <p:cTn id="21" dur="500"/>
                                        <p:tgtEl>
                                          <p:spTgt spid="9">
                                            <p:txEl>
                                              <p:pRg st="2" end="2"/>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9">
                                            <p:txEl>
                                              <p:pRg st="3" end="3"/>
                                            </p:txEl>
                                          </p:spTgt>
                                        </p:tgtEl>
                                        <p:attrNameLst>
                                          <p:attrName>style.visibility</p:attrName>
                                        </p:attrNameLst>
                                      </p:cBhvr>
                                      <p:to>
                                        <p:strVal val="visible"/>
                                      </p:to>
                                    </p:set>
                                    <p:animEffect transition="in" filter="barn(inVertical)">
                                      <p:cBhvr>
                                        <p:cTn id="24" dur="500"/>
                                        <p:tgtEl>
                                          <p:spTgt spid="9">
                                            <p:txEl>
                                              <p:pRg st="3" end="3"/>
                                            </p:txEl>
                                          </p:spTgt>
                                        </p:tgtEl>
                                      </p:cBhvr>
                                    </p:animEffect>
                                  </p:childTnLst>
                                </p:cTn>
                              </p:par>
                              <p:par>
                                <p:cTn id="25" presetID="16" presetClass="entr" presetSubtype="21" fill="hold" nodeType="with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barn(inVertical)">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8" restart="whenNotActive" fill="hold" evtFilter="cancelBubble" nodeType="interactiveSeq">
                <p:stCondLst>
                  <p:cond evt="onClick" delay="0">
                    <p:tgtEl>
                      <p:spTgt spid="19"/>
                    </p:tgtEl>
                  </p:cond>
                </p:stCondLst>
                <p:endSync evt="end" delay="0">
                  <p:rtn val="all"/>
                </p:endSync>
                <p:childTnLst>
                  <p:par>
                    <p:cTn id="29" fill="hold">
                      <p:stCondLst>
                        <p:cond delay="0"/>
                      </p:stCondLst>
                      <p:childTnLst>
                        <p:par>
                          <p:cTn id="30" fill="hold">
                            <p:stCondLst>
                              <p:cond delay="0"/>
                            </p:stCondLst>
                            <p:childTnLst>
                              <p:par>
                                <p:cTn id="31" presetID="1" presetClass="mediacall" presetSubtype="0" fill="hold" nodeType="clickEffect">
                                  <p:stCondLst>
                                    <p:cond delay="0"/>
                                  </p:stCondLst>
                                  <p:childTnLst>
                                    <p:cmd type="call" cmd="playFrom(0.0)">
                                      <p:cBhvr>
                                        <p:cTn id="32" dur="7000" fill="hold"/>
                                        <p:tgtEl>
                                          <p:spTgt spid="19"/>
                                        </p:tgtEl>
                                      </p:cBhvr>
                                    </p:cmd>
                                  </p:childTnLst>
                                </p:cTn>
                              </p:par>
                            </p:childTnLst>
                          </p:cTn>
                        </p:par>
                      </p:childTnLst>
                    </p:cTn>
                  </p:par>
                </p:childTnLst>
              </p:cTn>
              <p:nextCondLst>
                <p:cond evt="onClick" delay="0">
                  <p:tgtEl>
                    <p:spTgt spid="19"/>
                  </p:tgtEl>
                </p:cond>
              </p:nextCondLst>
            </p:seq>
            <p:video>
              <p:cMediaNode mute="1">
                <p:cTn id="33" repeatCount="indefinite" fill="hold" display="0">
                  <p:stCondLst>
                    <p:cond delay="indefinite"/>
                  </p:stCondLst>
                </p:cTn>
                <p:tgtEl>
                  <p:spTgt spid="19"/>
                </p:tgtEl>
              </p:cMediaNode>
            </p:video>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AFF48-132C-6DAA-622E-E58AF3A8D4B4}"/>
              </a:ext>
            </a:extLst>
          </p:cNvPr>
          <p:cNvSpPr>
            <a:spLocks noGrp="1"/>
          </p:cNvSpPr>
          <p:nvPr>
            <p:ph type="title"/>
          </p:nvPr>
        </p:nvSpPr>
        <p:spPr>
          <a:xfrm>
            <a:off x="381000" y="381000"/>
            <a:ext cx="11430000" cy="1325563"/>
          </a:xfrm>
        </p:spPr>
        <p:txBody>
          <a:bodyPr vert="horz" lIns="91440" tIns="45720" rIns="91440" bIns="45720" rtlCol="0" anchor="ctr">
            <a:normAutofit/>
          </a:bodyPr>
          <a:lstStyle/>
          <a:p>
            <a:r>
              <a:rPr lang="en-US" b="1" kern="1200" dirty="0">
                <a:latin typeface="Algerian" panose="04020705040A02060702" pitchFamily="82" charset="0"/>
              </a:rPr>
              <a:t>Introduction </a:t>
            </a:r>
          </a:p>
        </p:txBody>
      </p:sp>
      <p:sp>
        <p:nvSpPr>
          <p:cNvPr id="4" name="Slide Number Placeholder 3">
            <a:extLst>
              <a:ext uri="{FF2B5EF4-FFF2-40B4-BE49-F238E27FC236}">
                <a16:creationId xmlns:a16="http://schemas.microsoft.com/office/drawing/2014/main" id="{9A5C4D93-CBC8-E70B-5147-AEC324F70254}"/>
              </a:ext>
            </a:extLst>
          </p:cNvPr>
          <p:cNvSpPr>
            <a:spLocks noGrp="1"/>
          </p:cNvSpPr>
          <p:nvPr>
            <p:ph type="sldNum" sz="quarter" idx="13"/>
          </p:nvPr>
        </p:nvSpPr>
        <p:spPr>
          <a:xfrm>
            <a:off x="10922000" y="6145255"/>
            <a:ext cx="845114" cy="365125"/>
          </a:xfrm>
        </p:spPr>
        <p:txBody>
          <a:bodyPr vert="horz" lIns="91440" tIns="45720" rIns="91440" bIns="45720" rtlCol="0" anchor="ctr">
            <a:normAutofit/>
          </a:bodyPr>
          <a:lstStyle/>
          <a:p>
            <a:pPr>
              <a:spcAft>
                <a:spcPts val="600"/>
              </a:spcAft>
            </a:pPr>
            <a:fld id="{294A09A9-5501-47C1-A89A-A340965A2BE2}" type="slidenum">
              <a:rPr lang="en-US" smtClean="0"/>
              <a:pPr>
                <a:spcAft>
                  <a:spcPts val="600"/>
                </a:spcAft>
              </a:pPr>
              <a:t>4</a:t>
            </a:fld>
            <a:endParaRPr lang="en-US"/>
          </a:p>
        </p:txBody>
      </p:sp>
      <p:graphicFrame>
        <p:nvGraphicFramePr>
          <p:cNvPr id="7" name="TextBox 4">
            <a:extLst>
              <a:ext uri="{FF2B5EF4-FFF2-40B4-BE49-F238E27FC236}">
                <a16:creationId xmlns:a16="http://schemas.microsoft.com/office/drawing/2014/main" id="{3EF4EE99-1AD5-8215-DC29-2C4C7743A592}"/>
              </a:ext>
            </a:extLst>
          </p:cNvPr>
          <p:cNvGraphicFramePr/>
          <p:nvPr>
            <p:extLst>
              <p:ext uri="{D42A27DB-BD31-4B8C-83A1-F6EECF244321}">
                <p14:modId xmlns:p14="http://schemas.microsoft.com/office/powerpoint/2010/main" val="3888125650"/>
              </p:ext>
            </p:extLst>
          </p:nvPr>
        </p:nvGraphicFramePr>
        <p:xfrm>
          <a:off x="838200" y="1825625"/>
          <a:ext cx="10515600" cy="40544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3B0E5EE1-68B7-8D0B-C77D-17BCCDDD6F45}"/>
              </a:ext>
            </a:extLst>
          </p:cNvPr>
          <p:cNvPicPr/>
          <p:nvPr/>
        </p:nvPicPr>
        <p:blipFill>
          <a:blip r:embed="rId7"/>
          <a:stretch>
            <a:fillRect/>
          </a:stretch>
        </p:blipFill>
        <p:spPr>
          <a:xfrm>
            <a:off x="10231216" y="473848"/>
            <a:ext cx="1381567" cy="1219200"/>
          </a:xfrm>
          <a:prstGeom prst="rect">
            <a:avLst/>
          </a:prstGeom>
        </p:spPr>
      </p:pic>
    </p:spTree>
    <p:extLst>
      <p:ext uri="{BB962C8B-B14F-4D97-AF65-F5344CB8AC3E}">
        <p14:creationId xmlns:p14="http://schemas.microsoft.com/office/powerpoint/2010/main" val="3979446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DC11E-EC12-EBA8-0A4E-09682ECC22E4}"/>
              </a:ext>
            </a:extLst>
          </p:cNvPr>
          <p:cNvSpPr>
            <a:spLocks noGrp="1"/>
          </p:cNvSpPr>
          <p:nvPr>
            <p:ph type="title"/>
          </p:nvPr>
        </p:nvSpPr>
        <p:spPr/>
        <p:txBody>
          <a:bodyPr/>
          <a:lstStyle/>
          <a:p>
            <a:r>
              <a:rPr lang="en-US" b="1" dirty="0">
                <a:latin typeface="Algerian" panose="04020705040A02060702" pitchFamily="82" charset="0"/>
              </a:rPr>
              <a:t>SQL</a:t>
            </a:r>
            <a:br>
              <a:rPr lang="en-US" dirty="0">
                <a:latin typeface="Algerian" panose="04020705040A02060702" pitchFamily="82" charset="0"/>
              </a:rPr>
            </a:br>
            <a:endParaRPr lang="en-US" dirty="0">
              <a:latin typeface="Algerian" panose="04020705040A02060702" pitchFamily="82" charset="0"/>
            </a:endParaRPr>
          </a:p>
        </p:txBody>
      </p:sp>
      <p:sp>
        <p:nvSpPr>
          <p:cNvPr id="3" name="Table Placeholder 2">
            <a:extLst>
              <a:ext uri="{FF2B5EF4-FFF2-40B4-BE49-F238E27FC236}">
                <a16:creationId xmlns:a16="http://schemas.microsoft.com/office/drawing/2014/main" id="{C1F02F02-893E-172D-2F8F-67A5EC8A3A2D}"/>
              </a:ext>
            </a:extLst>
          </p:cNvPr>
          <p:cNvSpPr>
            <a:spLocks noGrp="1"/>
          </p:cNvSpPr>
          <p:nvPr>
            <p:ph type="tbl" sz="quarter" idx="10"/>
          </p:nvPr>
        </p:nvSpPr>
        <p:spPr/>
        <p:txBody>
          <a:bodyPr/>
          <a:lstStyle/>
          <a:p>
            <a:pPr algn="l"/>
            <a:r>
              <a:rPr lang="en-US" dirty="0">
                <a:latin typeface="Amasis MT Pro Medium" panose="02040604050005020304" pitchFamily="18" charset="0"/>
              </a:rPr>
              <a:t>What we make in SQL !!! </a:t>
            </a:r>
          </a:p>
          <a:p>
            <a:pPr marL="457200" indent="-457200" algn="l">
              <a:buFont typeface="Arial" panose="020B0604020202020204" pitchFamily="34" charset="0"/>
              <a:buChar char="•"/>
            </a:pPr>
            <a:r>
              <a:rPr lang="en-US" sz="2400" dirty="0"/>
              <a:t>Create all tables and fill it with data using the attach file.</a:t>
            </a:r>
          </a:p>
          <a:p>
            <a:pPr marL="457200" indent="-457200" algn="l">
              <a:buFont typeface="Arial" panose="020B0604020202020204" pitchFamily="34" charset="0"/>
              <a:buChar char="•"/>
            </a:pPr>
            <a:r>
              <a:rPr lang="en-US" sz="2400" dirty="0"/>
              <a:t>Check that all tables are fill with data SQL server. </a:t>
            </a:r>
          </a:p>
          <a:p>
            <a:pPr marL="457200" indent="-457200" algn="l">
              <a:buFont typeface="Arial" panose="020B0604020202020204" pitchFamily="34" charset="0"/>
              <a:buChar char="•"/>
            </a:pPr>
            <a:r>
              <a:rPr lang="en-US" sz="2400" dirty="0"/>
              <a:t>Make joins between table to handle the data As much as possible to make it easy for next step.</a:t>
            </a:r>
          </a:p>
          <a:p>
            <a:pPr marL="457200" indent="-457200" algn="l">
              <a:buFont typeface="Arial" panose="020B0604020202020204" pitchFamily="34" charset="0"/>
              <a:buChar char="•"/>
            </a:pPr>
            <a:endParaRPr lang="en-US" dirty="0"/>
          </a:p>
          <a:p>
            <a:r>
              <a:rPr lang="en-US" sz="3000" b="1" dirty="0"/>
              <a:t> let’s go to python part </a:t>
            </a:r>
            <a:r>
              <a:rPr lang="ar-EG" sz="3000" b="1" dirty="0"/>
              <a:t> </a:t>
            </a:r>
            <a:r>
              <a:rPr lang="ar-EG" sz="3000" b="1" dirty="0">
                <a:sym typeface="Wingdings" panose="05000000000000000000" pitchFamily="2" charset="2"/>
              </a:rPr>
              <a:t> </a:t>
            </a:r>
            <a:endParaRPr lang="en-US" sz="3000" b="1" dirty="0"/>
          </a:p>
        </p:txBody>
      </p:sp>
      <p:sp>
        <p:nvSpPr>
          <p:cNvPr id="4" name="Slide Number Placeholder 3">
            <a:extLst>
              <a:ext uri="{FF2B5EF4-FFF2-40B4-BE49-F238E27FC236}">
                <a16:creationId xmlns:a16="http://schemas.microsoft.com/office/drawing/2014/main" id="{430669AD-6942-3A48-6F65-81AFCD103F3A}"/>
              </a:ext>
            </a:extLst>
          </p:cNvPr>
          <p:cNvSpPr>
            <a:spLocks noGrp="1"/>
          </p:cNvSpPr>
          <p:nvPr>
            <p:ph type="sldNum" sz="quarter" idx="13"/>
          </p:nvPr>
        </p:nvSpPr>
        <p:spPr/>
        <p:txBody>
          <a:bodyPr/>
          <a:lstStyle/>
          <a:p>
            <a:fld id="{294A09A9-5501-47C1-A89A-A340965A2BE2}" type="slidenum">
              <a:rPr lang="en-US" smtClean="0"/>
              <a:pPr/>
              <a:t>5</a:t>
            </a:fld>
            <a:endParaRPr lang="en-US" dirty="0"/>
          </a:p>
        </p:txBody>
      </p:sp>
      <p:pic>
        <p:nvPicPr>
          <p:cNvPr id="5" name="Picture 4">
            <a:extLst>
              <a:ext uri="{FF2B5EF4-FFF2-40B4-BE49-F238E27FC236}">
                <a16:creationId xmlns:a16="http://schemas.microsoft.com/office/drawing/2014/main" id="{47526272-D114-E7E5-8D63-0F80EE956546}"/>
              </a:ext>
            </a:extLst>
          </p:cNvPr>
          <p:cNvPicPr/>
          <p:nvPr/>
        </p:nvPicPr>
        <p:blipFill>
          <a:blip r:embed="rId2"/>
          <a:stretch>
            <a:fillRect/>
          </a:stretch>
        </p:blipFill>
        <p:spPr>
          <a:xfrm>
            <a:off x="10231216" y="487363"/>
            <a:ext cx="1381567" cy="1219200"/>
          </a:xfrm>
          <a:prstGeom prst="rect">
            <a:avLst/>
          </a:prstGeom>
        </p:spPr>
      </p:pic>
    </p:spTree>
    <p:extLst>
      <p:ext uri="{BB962C8B-B14F-4D97-AF65-F5344CB8AC3E}">
        <p14:creationId xmlns:p14="http://schemas.microsoft.com/office/powerpoint/2010/main" val="1234564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F4191-2260-D84A-6FA6-69B856F29295}"/>
              </a:ext>
            </a:extLst>
          </p:cNvPr>
          <p:cNvSpPr>
            <a:spLocks noGrp="1"/>
          </p:cNvSpPr>
          <p:nvPr>
            <p:ph type="title"/>
          </p:nvPr>
        </p:nvSpPr>
        <p:spPr/>
        <p:txBody>
          <a:bodyPr/>
          <a:lstStyle/>
          <a:p>
            <a:r>
              <a:rPr lang="en-US" dirty="0">
                <a:latin typeface="Algerian" panose="04020705040A02060702" pitchFamily="82" charset="0"/>
              </a:rPr>
              <a:t>Python</a:t>
            </a:r>
            <a:r>
              <a:rPr lang="en-US" dirty="0"/>
              <a:t> </a:t>
            </a:r>
          </a:p>
        </p:txBody>
      </p:sp>
      <p:sp>
        <p:nvSpPr>
          <p:cNvPr id="5" name="Slide Number Placeholder 4">
            <a:extLst>
              <a:ext uri="{FF2B5EF4-FFF2-40B4-BE49-F238E27FC236}">
                <a16:creationId xmlns:a16="http://schemas.microsoft.com/office/drawing/2014/main" id="{6437020C-2110-3E44-86AF-622B4ACBFDC7}"/>
              </a:ext>
            </a:extLst>
          </p:cNvPr>
          <p:cNvSpPr>
            <a:spLocks noGrp="1"/>
          </p:cNvSpPr>
          <p:nvPr>
            <p:ph type="sldNum" sz="quarter" idx="13"/>
          </p:nvPr>
        </p:nvSpPr>
        <p:spPr/>
        <p:txBody>
          <a:bodyPr/>
          <a:lstStyle/>
          <a:p>
            <a:fld id="{294A09A9-5501-47C1-A89A-A340965A2BE2}" type="slidenum">
              <a:rPr lang="en-US" smtClean="0"/>
              <a:pPr/>
              <a:t>6</a:t>
            </a:fld>
            <a:endParaRPr lang="en-US" dirty="0"/>
          </a:p>
        </p:txBody>
      </p:sp>
      <p:sp>
        <p:nvSpPr>
          <p:cNvPr id="10" name="Table Placeholder 2">
            <a:extLst>
              <a:ext uri="{FF2B5EF4-FFF2-40B4-BE49-F238E27FC236}">
                <a16:creationId xmlns:a16="http://schemas.microsoft.com/office/drawing/2014/main" id="{A64D1E09-79E9-E046-12F1-C48D9D88F9A8}"/>
              </a:ext>
            </a:extLst>
          </p:cNvPr>
          <p:cNvSpPr txBox="1">
            <a:spLocks/>
          </p:cNvSpPr>
          <p:nvPr/>
        </p:nvSpPr>
        <p:spPr>
          <a:xfrm>
            <a:off x="838200" y="1825625"/>
            <a:ext cx="10515600" cy="4054475"/>
          </a:xfrm>
          <a:prstGeom prst="rect">
            <a:avLst/>
          </a:prstGeom>
        </p:spPr>
        <p:txBody>
          <a:bodyPr vert="horz" lIns="91440" tIns="45720" rIns="91440" bIns="45720" rtlCol="0">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bg1"/>
                </a:solidFill>
                <a:latin typeface="+mn-lt"/>
                <a:ea typeface="+mn-ea"/>
                <a:cs typeface="+mn-cs"/>
              </a:defRPr>
            </a:lvl1pPr>
            <a:lvl2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bg1"/>
                </a:solidFill>
                <a:latin typeface="+mn-lt"/>
                <a:ea typeface="+mn-ea"/>
                <a:cs typeface="+mn-cs"/>
              </a:defRPr>
            </a:lvl2pPr>
            <a:lvl3pPr marL="685800" indent="-228600" algn="l" defTabSz="914400" rtl="0" eaLnBrk="1" latinLnBrk="0" hangingPunct="1">
              <a:lnSpc>
                <a:spcPct val="100000"/>
              </a:lnSpc>
              <a:spcBef>
                <a:spcPts val="1000"/>
              </a:spcBef>
              <a:buFont typeface="Arial" panose="020B0604020202020204" pitchFamily="34" charset="0"/>
              <a:buChar char="•"/>
              <a:defRPr sz="2000" kern="1200">
                <a:solidFill>
                  <a:schemeClr val="bg1"/>
                </a:solidFill>
                <a:latin typeface="+mn-lt"/>
                <a:ea typeface="+mn-ea"/>
                <a:cs typeface="+mn-cs"/>
              </a:defRPr>
            </a:lvl3pPr>
            <a:lvl4pPr marL="1143000" indent="-228600" algn="l" defTabSz="914400" rtl="0" eaLnBrk="1" latinLnBrk="0" hangingPunct="1">
              <a:lnSpc>
                <a:spcPct val="100000"/>
              </a:lnSpc>
              <a:spcBef>
                <a:spcPts val="1000"/>
              </a:spcBef>
              <a:buFont typeface="Arial" panose="020B0604020202020204" pitchFamily="34" charset="0"/>
              <a:buChar char="•"/>
              <a:defRPr sz="2000" kern="1200">
                <a:solidFill>
                  <a:schemeClr val="bg1"/>
                </a:solidFill>
                <a:latin typeface="+mn-lt"/>
                <a:ea typeface="+mn-ea"/>
                <a:cs typeface="+mn-cs"/>
              </a:defRPr>
            </a:lvl4pPr>
            <a:lvl5pPr marL="1600200" indent="-228600" algn="l" defTabSz="914400" rtl="0" eaLnBrk="1" latinLnBrk="0" hangingPunct="1">
              <a:lnSpc>
                <a:spcPct val="100000"/>
              </a:lnSpc>
              <a:spcBef>
                <a:spcPts val="10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dirty="0">
                <a:latin typeface="Amasis MT Pro Medium" panose="02040604050005020304" pitchFamily="18" charset="0"/>
              </a:rPr>
              <a:t>What we make in python !!! </a:t>
            </a:r>
          </a:p>
          <a:p>
            <a:pPr marL="457200" indent="-457200">
              <a:buFont typeface="Arial" panose="020B0604020202020204" pitchFamily="34" charset="0"/>
              <a:buChar char="•"/>
            </a:pPr>
            <a:r>
              <a:rPr lang="en-US" sz="2400" b="0" dirty="0"/>
              <a:t>Load the extracted data into a Data Frame Using Pandas library.</a:t>
            </a:r>
          </a:p>
          <a:p>
            <a:pPr marL="457200" indent="-457200">
              <a:buFont typeface="Arial" panose="020B0604020202020204" pitchFamily="34" charset="0"/>
              <a:buChar char="•"/>
            </a:pPr>
            <a:r>
              <a:rPr lang="en-US" sz="2400" b="0" dirty="0"/>
              <a:t>Clean the data.</a:t>
            </a:r>
          </a:p>
          <a:p>
            <a:pPr marL="457200" indent="-457200">
              <a:buFont typeface="Arial" panose="020B0604020202020204" pitchFamily="34" charset="0"/>
              <a:buChar char="•"/>
            </a:pPr>
            <a:r>
              <a:rPr lang="en-US" sz="2400" b="0" dirty="0"/>
              <a:t>Handle missing values.</a:t>
            </a:r>
          </a:p>
          <a:p>
            <a:pPr marL="457200" indent="-457200">
              <a:buFont typeface="Arial" panose="020B0604020202020204" pitchFamily="34" charset="0"/>
              <a:buChar char="•"/>
            </a:pPr>
            <a:r>
              <a:rPr lang="en-US" sz="2400" b="0" dirty="0"/>
              <a:t>Filter out unnecessary records that will not be in any analysis</a:t>
            </a:r>
          </a:p>
          <a:p>
            <a:pPr marL="457200" indent="-457200">
              <a:buFont typeface="Arial" panose="020B0604020202020204" pitchFamily="34" charset="0"/>
              <a:buChar char="•"/>
            </a:pPr>
            <a:r>
              <a:rPr lang="en-US" sz="2400" b="0" dirty="0"/>
              <a:t>After finish all this steps we handle the data to make it easier to analysis in Power BI. </a:t>
            </a:r>
          </a:p>
          <a:p>
            <a:endParaRPr lang="en-US" dirty="0"/>
          </a:p>
          <a:p>
            <a:pPr algn="ctr"/>
            <a:r>
              <a:rPr lang="en-US" sz="3000" dirty="0"/>
              <a:t> let’s go to the most amazing part </a:t>
            </a:r>
            <a:r>
              <a:rPr lang="en-US" sz="3000" dirty="0">
                <a:sym typeface="Wingdings" panose="05000000000000000000" pitchFamily="2" charset="2"/>
              </a:rPr>
              <a:t></a:t>
            </a:r>
            <a:endParaRPr lang="en-US" sz="3000" dirty="0"/>
          </a:p>
        </p:txBody>
      </p:sp>
      <p:pic>
        <p:nvPicPr>
          <p:cNvPr id="3" name="Picture 2">
            <a:extLst>
              <a:ext uri="{FF2B5EF4-FFF2-40B4-BE49-F238E27FC236}">
                <a16:creationId xmlns:a16="http://schemas.microsoft.com/office/drawing/2014/main" id="{5AF40CAC-A4AA-2230-3FC4-2B10C0FB21E7}"/>
              </a:ext>
            </a:extLst>
          </p:cNvPr>
          <p:cNvPicPr/>
          <p:nvPr/>
        </p:nvPicPr>
        <p:blipFill>
          <a:blip r:embed="rId2"/>
          <a:stretch>
            <a:fillRect/>
          </a:stretch>
        </p:blipFill>
        <p:spPr>
          <a:xfrm>
            <a:off x="10231216" y="487363"/>
            <a:ext cx="1381567" cy="1219200"/>
          </a:xfrm>
          <a:prstGeom prst="rect">
            <a:avLst/>
          </a:prstGeom>
        </p:spPr>
      </p:pic>
    </p:spTree>
    <p:extLst>
      <p:ext uri="{BB962C8B-B14F-4D97-AF65-F5344CB8AC3E}">
        <p14:creationId xmlns:p14="http://schemas.microsoft.com/office/powerpoint/2010/main" val="3281660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xEl>
                                              <p:pRg st="7" end="7"/>
                                            </p:txEl>
                                          </p:spTgt>
                                        </p:tgtEl>
                                        <p:attrNameLst>
                                          <p:attrName>style.visibility</p:attrName>
                                        </p:attrNameLst>
                                      </p:cBhvr>
                                      <p:to>
                                        <p:strVal val="visible"/>
                                      </p:to>
                                    </p:set>
                                    <p:animEffect transition="in" filter="wipe(down)">
                                      <p:cBhvr>
                                        <p:cTn id="7" dur="500"/>
                                        <p:tgtEl>
                                          <p:spTgt spid="1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415BB9-3D6E-140B-5050-FF5953CCC7D1}"/>
              </a:ext>
            </a:extLst>
          </p:cNvPr>
          <p:cNvSpPr>
            <a:spLocks noGrp="1"/>
          </p:cNvSpPr>
          <p:nvPr>
            <p:ph type="sldNum" sz="quarter" idx="14"/>
          </p:nvPr>
        </p:nvSpPr>
        <p:spPr/>
        <p:txBody>
          <a:bodyPr/>
          <a:lstStyle/>
          <a:p>
            <a:fld id="{294A09A9-5501-47C1-A89A-A340965A2BE2}" type="slidenum">
              <a:rPr lang="en-US" smtClean="0"/>
              <a:pPr/>
              <a:t>7</a:t>
            </a:fld>
            <a:endParaRPr lang="en-US" dirty="0"/>
          </a:p>
        </p:txBody>
      </p:sp>
      <p:sp>
        <p:nvSpPr>
          <p:cNvPr id="6" name="TextBox 5">
            <a:extLst>
              <a:ext uri="{FF2B5EF4-FFF2-40B4-BE49-F238E27FC236}">
                <a16:creationId xmlns:a16="http://schemas.microsoft.com/office/drawing/2014/main" id="{22F3BE81-2F06-A7F5-F3F8-9718A03AA35C}"/>
              </a:ext>
            </a:extLst>
          </p:cNvPr>
          <p:cNvSpPr txBox="1"/>
          <p:nvPr/>
        </p:nvSpPr>
        <p:spPr>
          <a:xfrm>
            <a:off x="3515360" y="480814"/>
            <a:ext cx="6096000" cy="1446550"/>
          </a:xfrm>
          <a:prstGeom prst="rect">
            <a:avLst/>
          </a:prstGeom>
          <a:noFill/>
        </p:spPr>
        <p:txBody>
          <a:bodyPr wrap="square">
            <a:spAutoFit/>
          </a:bodyPr>
          <a:lstStyle/>
          <a:p>
            <a:r>
              <a:rPr lang="en-US" sz="8800" dirty="0">
                <a:solidFill>
                  <a:schemeClr val="bg1"/>
                </a:solidFill>
                <a:latin typeface="Algerian" panose="04020705040A02060702" pitchFamily="82" charset="0"/>
              </a:rPr>
              <a:t>Power BI</a:t>
            </a:r>
          </a:p>
        </p:txBody>
      </p:sp>
      <p:sp>
        <p:nvSpPr>
          <p:cNvPr id="8" name="TextBox 7">
            <a:extLst>
              <a:ext uri="{FF2B5EF4-FFF2-40B4-BE49-F238E27FC236}">
                <a16:creationId xmlns:a16="http://schemas.microsoft.com/office/drawing/2014/main" id="{C689D13B-1E02-4BE5-04DD-DBCFF3E372CD}"/>
              </a:ext>
            </a:extLst>
          </p:cNvPr>
          <p:cNvSpPr txBox="1"/>
          <p:nvPr/>
        </p:nvSpPr>
        <p:spPr>
          <a:xfrm>
            <a:off x="2143760" y="2868414"/>
            <a:ext cx="8778240" cy="1754326"/>
          </a:xfrm>
          <a:prstGeom prst="rect">
            <a:avLst/>
          </a:prstGeom>
          <a:noFill/>
        </p:spPr>
        <p:txBody>
          <a:bodyPr wrap="square">
            <a:spAutoFit/>
          </a:bodyPr>
          <a:lstStyle/>
          <a:p>
            <a:pPr marL="342900" indent="-342900">
              <a:buFont typeface="+mj-lt"/>
              <a:buAutoNum type="arabicPeriod"/>
            </a:pPr>
            <a:r>
              <a:rPr lang="en-US" sz="3600" dirty="0">
                <a:solidFill>
                  <a:schemeClr val="bg2"/>
                </a:solidFill>
              </a:rPr>
              <a:t>Sales Overview</a:t>
            </a:r>
          </a:p>
          <a:p>
            <a:pPr marL="342900" indent="-342900">
              <a:buFont typeface="+mj-lt"/>
              <a:buAutoNum type="arabicPeriod"/>
            </a:pPr>
            <a:r>
              <a:rPr lang="en-US" sz="3600" dirty="0">
                <a:solidFill>
                  <a:schemeClr val="bg2"/>
                </a:solidFill>
              </a:rPr>
              <a:t>Customer Demographics and Behavior</a:t>
            </a:r>
          </a:p>
          <a:p>
            <a:pPr marL="342900" indent="-342900">
              <a:buFont typeface="+mj-lt"/>
              <a:buAutoNum type="arabicPeriod"/>
            </a:pPr>
            <a:r>
              <a:rPr lang="en-US" sz="3600" dirty="0">
                <a:solidFill>
                  <a:schemeClr val="bg2"/>
                </a:solidFill>
              </a:rPr>
              <a:t>Music Performance</a:t>
            </a:r>
          </a:p>
        </p:txBody>
      </p:sp>
      <p:pic>
        <p:nvPicPr>
          <p:cNvPr id="2" name="Picture 1">
            <a:extLst>
              <a:ext uri="{FF2B5EF4-FFF2-40B4-BE49-F238E27FC236}">
                <a16:creationId xmlns:a16="http://schemas.microsoft.com/office/drawing/2014/main" id="{B7AE3AB6-4D8D-4AF8-DA0D-D4C9BAB88C53}"/>
              </a:ext>
            </a:extLst>
          </p:cNvPr>
          <p:cNvPicPr/>
          <p:nvPr/>
        </p:nvPicPr>
        <p:blipFill>
          <a:blip r:embed="rId2"/>
          <a:stretch>
            <a:fillRect/>
          </a:stretch>
        </p:blipFill>
        <p:spPr>
          <a:xfrm>
            <a:off x="10231216" y="480814"/>
            <a:ext cx="1381567" cy="1219200"/>
          </a:xfrm>
          <a:prstGeom prst="rect">
            <a:avLst/>
          </a:prstGeom>
        </p:spPr>
      </p:pic>
    </p:spTree>
    <p:extLst>
      <p:ext uri="{BB962C8B-B14F-4D97-AF65-F5344CB8AC3E}">
        <p14:creationId xmlns:p14="http://schemas.microsoft.com/office/powerpoint/2010/main" val="4610595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heel(1)">
                                      <p:cBhvr>
                                        <p:cTn id="1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18966-E0CB-07F1-B925-EB76B0A1FEFF}"/>
              </a:ext>
            </a:extLst>
          </p:cNvPr>
          <p:cNvSpPr>
            <a:spLocks noGrp="1"/>
          </p:cNvSpPr>
          <p:nvPr>
            <p:ph type="title"/>
          </p:nvPr>
        </p:nvSpPr>
        <p:spPr/>
        <p:txBody>
          <a:bodyPr/>
          <a:lstStyle/>
          <a:p>
            <a:r>
              <a:rPr lang="en-US" dirty="0"/>
              <a:t>Power BI</a:t>
            </a:r>
          </a:p>
        </p:txBody>
      </p:sp>
      <p:sp>
        <p:nvSpPr>
          <p:cNvPr id="5" name="Slide Number Placeholder 4">
            <a:extLst>
              <a:ext uri="{FF2B5EF4-FFF2-40B4-BE49-F238E27FC236}">
                <a16:creationId xmlns:a16="http://schemas.microsoft.com/office/drawing/2014/main" id="{2CCC9007-7A65-6BBC-D64E-310092CFDBF0}"/>
              </a:ext>
            </a:extLst>
          </p:cNvPr>
          <p:cNvSpPr>
            <a:spLocks noGrp="1"/>
          </p:cNvSpPr>
          <p:nvPr>
            <p:ph type="sldNum" sz="quarter" idx="13"/>
          </p:nvPr>
        </p:nvSpPr>
        <p:spPr/>
        <p:txBody>
          <a:bodyPr/>
          <a:lstStyle/>
          <a:p>
            <a:fld id="{294A09A9-5501-47C1-A89A-A340965A2BE2}" type="slidenum">
              <a:rPr lang="en-US" smtClean="0"/>
              <a:pPr/>
              <a:t>8</a:t>
            </a:fld>
            <a:endParaRPr lang="en-US" dirty="0"/>
          </a:p>
        </p:txBody>
      </p:sp>
      <p:pic>
        <p:nvPicPr>
          <p:cNvPr id="4" name="Picture 3">
            <a:extLst>
              <a:ext uri="{FF2B5EF4-FFF2-40B4-BE49-F238E27FC236}">
                <a16:creationId xmlns:a16="http://schemas.microsoft.com/office/drawing/2014/main" id="{38142237-D430-5244-6C76-E9366CCE7B55}"/>
              </a:ext>
            </a:extLst>
          </p:cNvPr>
          <p:cNvPicPr>
            <a:picLocks noChangeAspect="1"/>
          </p:cNvPicPr>
          <p:nvPr/>
        </p:nvPicPr>
        <p:blipFill>
          <a:blip r:embed="rId2"/>
          <a:stretch>
            <a:fillRect/>
          </a:stretch>
        </p:blipFill>
        <p:spPr>
          <a:xfrm>
            <a:off x="0" y="8156"/>
            <a:ext cx="12192000" cy="6841688"/>
          </a:xfrm>
          <a:prstGeom prst="rect">
            <a:avLst/>
          </a:prstGeom>
        </p:spPr>
      </p:pic>
    </p:spTree>
    <p:extLst>
      <p:ext uri="{BB962C8B-B14F-4D97-AF65-F5344CB8AC3E}">
        <p14:creationId xmlns:p14="http://schemas.microsoft.com/office/powerpoint/2010/main" val="3339940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D0C4E-4A91-FF39-B82C-E115805A967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540C957-D44E-5067-5E7D-BAA0A90C273C}"/>
              </a:ext>
            </a:extLst>
          </p:cNvPr>
          <p:cNvSpPr>
            <a:spLocks noGrp="1"/>
          </p:cNvSpPr>
          <p:nvPr>
            <p:ph idx="1"/>
          </p:nvPr>
        </p:nvSpPr>
        <p:spPr/>
        <p:txBody>
          <a:bodyPr/>
          <a:lstStyle/>
          <a:p>
            <a:endParaRPr lang="en-US"/>
          </a:p>
        </p:txBody>
      </p:sp>
      <p:sp>
        <p:nvSpPr>
          <p:cNvPr id="4" name="Content Placeholder 3">
            <a:extLst>
              <a:ext uri="{FF2B5EF4-FFF2-40B4-BE49-F238E27FC236}">
                <a16:creationId xmlns:a16="http://schemas.microsoft.com/office/drawing/2014/main" id="{752C08C8-09EA-0828-6863-E122F7951B31}"/>
              </a:ext>
            </a:extLst>
          </p:cNvPr>
          <p:cNvSpPr>
            <a:spLocks noGrp="1"/>
          </p:cNvSpPr>
          <p:nvPr>
            <p:ph idx="10"/>
          </p:nvPr>
        </p:nvSpPr>
        <p:spPr/>
        <p:txBody>
          <a:bodyPr/>
          <a:lstStyle/>
          <a:p>
            <a:endParaRPr lang="en-US"/>
          </a:p>
        </p:txBody>
      </p:sp>
      <p:sp>
        <p:nvSpPr>
          <p:cNvPr id="5" name="Slide Number Placeholder 4">
            <a:extLst>
              <a:ext uri="{FF2B5EF4-FFF2-40B4-BE49-F238E27FC236}">
                <a16:creationId xmlns:a16="http://schemas.microsoft.com/office/drawing/2014/main" id="{D82F30DA-2452-16C2-03A9-62C93E93D2A4}"/>
              </a:ext>
            </a:extLst>
          </p:cNvPr>
          <p:cNvSpPr>
            <a:spLocks noGrp="1"/>
          </p:cNvSpPr>
          <p:nvPr>
            <p:ph type="sldNum" sz="quarter" idx="13"/>
          </p:nvPr>
        </p:nvSpPr>
        <p:spPr/>
        <p:txBody>
          <a:bodyPr/>
          <a:lstStyle/>
          <a:p>
            <a:fld id="{294A09A9-5501-47C1-A89A-A340965A2BE2}" type="slidenum">
              <a:rPr lang="en-US" smtClean="0"/>
              <a:pPr/>
              <a:t>9</a:t>
            </a:fld>
            <a:endParaRPr lang="en-US" dirty="0"/>
          </a:p>
        </p:txBody>
      </p:sp>
      <p:pic>
        <p:nvPicPr>
          <p:cNvPr id="8" name="Picture 7">
            <a:extLst>
              <a:ext uri="{FF2B5EF4-FFF2-40B4-BE49-F238E27FC236}">
                <a16:creationId xmlns:a16="http://schemas.microsoft.com/office/drawing/2014/main" id="{7AB0AF87-4027-F255-5B3C-8C89CA07B649}"/>
              </a:ext>
            </a:extLst>
          </p:cNvPr>
          <p:cNvPicPr>
            <a:picLocks noChangeAspect="1"/>
          </p:cNvPicPr>
          <p:nvPr/>
        </p:nvPicPr>
        <p:blipFill>
          <a:blip r:embed="rId2"/>
          <a:stretch>
            <a:fillRect/>
          </a:stretch>
        </p:blipFill>
        <p:spPr>
          <a:xfrm>
            <a:off x="0" y="12817"/>
            <a:ext cx="12192000" cy="6832366"/>
          </a:xfrm>
          <a:prstGeom prst="rect">
            <a:avLst/>
          </a:prstGeom>
        </p:spPr>
      </p:pic>
    </p:spTree>
    <p:extLst>
      <p:ext uri="{BB962C8B-B14F-4D97-AF65-F5344CB8AC3E}">
        <p14:creationId xmlns:p14="http://schemas.microsoft.com/office/powerpoint/2010/main" val="2311535941"/>
      </p:ext>
    </p:extLst>
  </p:cSld>
  <p:clrMapOvr>
    <a:masterClrMapping/>
  </p:clrMapOvr>
  <p:transition spd="slow">
    <p:push dir="u"/>
  </p:transition>
</p:sld>
</file>

<file path=ppt/theme/theme1.xml><?xml version="1.0" encoding="utf-8"?>
<a:theme xmlns:a="http://schemas.openxmlformats.org/drawingml/2006/main" name="Madison">
  <a:themeElements>
    <a:clrScheme name="TM45439525">
      <a:dk1>
        <a:srgbClr val="000000"/>
      </a:dk1>
      <a:lt1>
        <a:srgbClr val="FFFFFF"/>
      </a:lt1>
      <a:dk2>
        <a:srgbClr val="1F2C28"/>
      </a:dk2>
      <a:lt2>
        <a:srgbClr val="E7E6E6"/>
      </a:lt2>
      <a:accent1>
        <a:srgbClr val="A1D58B"/>
      </a:accent1>
      <a:accent2>
        <a:srgbClr val="5EC795"/>
      </a:accent2>
      <a:accent3>
        <a:srgbClr val="4DADCE"/>
      </a:accent3>
      <a:accent4>
        <a:srgbClr val="CCB756"/>
      </a:accent4>
      <a:accent5>
        <a:srgbClr val="E29B35"/>
      </a:accent5>
      <a:accent6>
        <a:srgbClr val="8DC0C0"/>
      </a:accent6>
      <a:hlink>
        <a:srgbClr val="0563C1"/>
      </a:hlink>
      <a:folHlink>
        <a:srgbClr val="954F72"/>
      </a:folHlink>
    </a:clrScheme>
    <a:fontScheme name="Custom 11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45439525_Win32_SL_V10" id="{6D1E132C-EE58-410C-AA79-6634C21077D3}" vid="{B34F418C-A6AD-4EA0-82A8-449DB69F48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5A97A83-19EA-4F1C-BA10-74DE001096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04A2E04-D8A3-4CD6-A49A-4E88613CFB2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7A6AD6DB-9470-4861-90FA-528B22606C3A}">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Vivid circles presentation</Template>
  <TotalTime>411</TotalTime>
  <Words>1293</Words>
  <Application>Microsoft Office PowerPoint</Application>
  <PresentationFormat>Widescreen</PresentationFormat>
  <Paragraphs>225</Paragraphs>
  <Slides>21</Slides>
  <Notes>0</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Agency FB</vt:lpstr>
      <vt:lpstr>Algerian</vt:lpstr>
      <vt:lpstr>Amasis MT Pro Medium</vt:lpstr>
      <vt:lpstr>Aptos</vt:lpstr>
      <vt:lpstr>Arial</vt:lpstr>
      <vt:lpstr>Bookman Old Style</vt:lpstr>
      <vt:lpstr>Calibri</vt:lpstr>
      <vt:lpstr>Cambria</vt:lpstr>
      <vt:lpstr>Courier New</vt:lpstr>
      <vt:lpstr>Wingdings</vt:lpstr>
      <vt:lpstr>Madison</vt:lpstr>
      <vt:lpstr>SQL Server and Python Data Analysis</vt:lpstr>
      <vt:lpstr>About us</vt:lpstr>
      <vt:lpstr>Agenda</vt:lpstr>
      <vt:lpstr>Introduction </vt:lpstr>
      <vt:lpstr>SQL </vt:lpstr>
      <vt:lpstr>Python </vt:lpstr>
      <vt:lpstr>PowerPoint Presentation</vt:lpstr>
      <vt:lpstr>Power BI</vt:lpstr>
      <vt:lpstr>PowerPoint Presentation</vt:lpstr>
      <vt:lpstr>PowerPoint Presentation</vt:lpstr>
      <vt:lpstr> Sales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Any 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عبدالرحمن عفيفى حسين محمد عفيفى بكرى</dc:creator>
  <cp:lastModifiedBy>AhmedSalah</cp:lastModifiedBy>
  <cp:revision>22</cp:revision>
  <dcterms:created xsi:type="dcterms:W3CDTF">2024-09-29T16:15:26Z</dcterms:created>
  <dcterms:modified xsi:type="dcterms:W3CDTF">2024-10-06T14:47:53Z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